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57" r:id="rId3"/>
    <p:sldId id="258" r:id="rId4"/>
    <p:sldId id="269" r:id="rId5"/>
    <p:sldId id="270" r:id="rId6"/>
    <p:sldId id="259" r:id="rId7"/>
    <p:sldId id="260" r:id="rId8"/>
    <p:sldId id="274" r:id="rId9"/>
    <p:sldId id="261" r:id="rId10"/>
    <p:sldId id="286" r:id="rId11"/>
    <p:sldId id="262" r:id="rId12"/>
    <p:sldId id="275" r:id="rId13"/>
    <p:sldId id="276" r:id="rId14"/>
    <p:sldId id="277" r:id="rId15"/>
    <p:sldId id="278" r:id="rId16"/>
    <p:sldId id="279" r:id="rId17"/>
    <p:sldId id="280" r:id="rId18"/>
    <p:sldId id="281" r:id="rId19"/>
    <p:sldId id="282" r:id="rId20"/>
    <p:sldId id="283" r:id="rId21"/>
    <p:sldId id="284" r:id="rId22"/>
    <p:sldId id="287" r:id="rId23"/>
    <p:sldId id="285" r:id="rId24"/>
    <p:sldId id="263" r:id="rId25"/>
    <p:sldId id="264" r:id="rId26"/>
    <p:sldId id="267" r:id="rId27"/>
    <p:sldId id="265" r:id="rId28"/>
    <p:sldId id="271" r:id="rId29"/>
    <p:sldId id="272" r:id="rId30"/>
    <p:sldId id="273" r:id="rId31"/>
    <p:sldId id="288" r:id="rId32"/>
    <p:sldId id="26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B5A475"/>
    <a:srgbClr val="86142D"/>
    <a:srgbClr val="D3D3D3"/>
    <a:srgbClr val="606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8" autoAdjust="0"/>
    <p:restoredTop sz="94660"/>
  </p:normalViewPr>
  <p:slideViewPr>
    <p:cSldViewPr snapToGrid="0">
      <p:cViewPr varScale="1">
        <p:scale>
          <a:sx n="118" d="100"/>
          <a:sy n="118" d="100"/>
        </p:scale>
        <p:origin x="58" y="4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4A9C16-4C02-4618-BA8F-3196482B1060}"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en-US"/>
        </a:p>
      </dgm:t>
    </dgm:pt>
    <dgm:pt modelId="{331F8BFA-31C3-4C68-B8C3-B63E60663F8E}">
      <dgm:prSet/>
      <dgm:spPr/>
      <dgm:t>
        <a:bodyPr/>
        <a:lstStyle/>
        <a:p>
          <a:r>
            <a:rPr lang="en-US"/>
            <a:t>President</a:t>
          </a:r>
        </a:p>
      </dgm:t>
    </dgm:pt>
    <dgm:pt modelId="{CCAA0D6E-94AE-4397-A2EA-2D785A0DB44C}" type="parTrans" cxnId="{FE1848C7-411A-413F-8A47-B9B79CDB96A7}">
      <dgm:prSet/>
      <dgm:spPr/>
      <dgm:t>
        <a:bodyPr/>
        <a:lstStyle/>
        <a:p>
          <a:endParaRPr lang="en-US"/>
        </a:p>
      </dgm:t>
    </dgm:pt>
    <dgm:pt modelId="{0A7BD11A-645C-4B0C-8198-1A06F20A7AC2}" type="sibTrans" cxnId="{FE1848C7-411A-413F-8A47-B9B79CDB96A7}">
      <dgm:prSet/>
      <dgm:spPr/>
      <dgm:t>
        <a:bodyPr/>
        <a:lstStyle/>
        <a:p>
          <a:endParaRPr lang="en-US"/>
        </a:p>
      </dgm:t>
    </dgm:pt>
    <dgm:pt modelId="{924FF749-DFB0-4837-8B71-89A1BFF90E07}">
      <dgm:prSet/>
      <dgm:spPr/>
      <dgm:t>
        <a:bodyPr/>
        <a:lstStyle/>
        <a:p>
          <a:r>
            <a:rPr lang="en-US"/>
            <a:t>Chief of Staff</a:t>
          </a:r>
        </a:p>
      </dgm:t>
    </dgm:pt>
    <dgm:pt modelId="{919D0AD0-9B33-48DA-AEFD-18F6CA3D4E80}" type="parTrans" cxnId="{AAA1857C-18C8-433C-BD5A-0C030B0D30C5}">
      <dgm:prSet/>
      <dgm:spPr/>
      <dgm:t>
        <a:bodyPr/>
        <a:lstStyle/>
        <a:p>
          <a:endParaRPr lang="en-US"/>
        </a:p>
      </dgm:t>
    </dgm:pt>
    <dgm:pt modelId="{C4413B97-9ACC-4DE7-B9DE-A91076BF0792}" type="sibTrans" cxnId="{AAA1857C-18C8-433C-BD5A-0C030B0D30C5}">
      <dgm:prSet/>
      <dgm:spPr/>
      <dgm:t>
        <a:bodyPr/>
        <a:lstStyle/>
        <a:p>
          <a:endParaRPr lang="en-US"/>
        </a:p>
      </dgm:t>
    </dgm:pt>
    <dgm:pt modelId="{E00C8E24-184E-4828-9D7F-82DAD4A044CD}">
      <dgm:prSet/>
      <dgm:spPr>
        <a:solidFill>
          <a:srgbClr val="B5A475"/>
        </a:solidFill>
      </dgm:spPr>
      <dgm:t>
        <a:bodyPr/>
        <a:lstStyle/>
        <a:p>
          <a:r>
            <a:rPr lang="en-US" dirty="0"/>
            <a:t>Chief of Staff of Student Relations</a:t>
          </a:r>
        </a:p>
      </dgm:t>
    </dgm:pt>
    <dgm:pt modelId="{D1E0C42C-AAB5-4AF5-AA0F-99F61F0276F9}" type="parTrans" cxnId="{66E1AAFC-5778-413B-BB64-1493AA5A2A2F}">
      <dgm:prSet/>
      <dgm:spPr/>
      <dgm:t>
        <a:bodyPr/>
        <a:lstStyle/>
        <a:p>
          <a:endParaRPr lang="en-US"/>
        </a:p>
      </dgm:t>
    </dgm:pt>
    <dgm:pt modelId="{AEF42776-98B9-450F-BAC0-66BEBAAF4F22}" type="sibTrans" cxnId="{66E1AAFC-5778-413B-BB64-1493AA5A2A2F}">
      <dgm:prSet/>
      <dgm:spPr/>
      <dgm:t>
        <a:bodyPr/>
        <a:lstStyle/>
        <a:p>
          <a:endParaRPr lang="en-US"/>
        </a:p>
      </dgm:t>
    </dgm:pt>
    <dgm:pt modelId="{760C71EA-186F-4F3A-B4AB-755542A06211}">
      <dgm:prSet/>
      <dgm:spPr>
        <a:solidFill>
          <a:srgbClr val="B5A475"/>
        </a:solidFill>
      </dgm:spPr>
      <dgm:t>
        <a:bodyPr/>
        <a:lstStyle/>
        <a:p>
          <a:r>
            <a:rPr lang="en-US"/>
            <a:t>Executive Secretary of Religious Life</a:t>
          </a:r>
        </a:p>
      </dgm:t>
    </dgm:pt>
    <dgm:pt modelId="{483725E0-85F2-4CF4-A152-284CB1C952C1}" type="parTrans" cxnId="{18554E34-C7AA-4C77-888E-593B52846FA9}">
      <dgm:prSet/>
      <dgm:spPr/>
      <dgm:t>
        <a:bodyPr/>
        <a:lstStyle/>
        <a:p>
          <a:endParaRPr lang="en-US"/>
        </a:p>
      </dgm:t>
    </dgm:pt>
    <dgm:pt modelId="{9927CF14-C73C-4AB7-BEB6-E9B5F67F3D56}" type="sibTrans" cxnId="{18554E34-C7AA-4C77-888E-593B52846FA9}">
      <dgm:prSet/>
      <dgm:spPr/>
      <dgm:t>
        <a:bodyPr/>
        <a:lstStyle/>
        <a:p>
          <a:endParaRPr lang="en-US"/>
        </a:p>
      </dgm:t>
    </dgm:pt>
    <dgm:pt modelId="{3579D5A1-1DF8-4EE8-BB20-8CD841BBB37B}">
      <dgm:prSet/>
      <dgm:spPr>
        <a:solidFill>
          <a:srgbClr val="B5A475"/>
        </a:solidFill>
      </dgm:spPr>
      <dgm:t>
        <a:bodyPr/>
        <a:lstStyle/>
        <a:p>
          <a:r>
            <a:rPr lang="en-US"/>
            <a:t>Executive Secretary of Panhellenic Association Relations </a:t>
          </a:r>
        </a:p>
      </dgm:t>
    </dgm:pt>
    <dgm:pt modelId="{2CA776EA-6168-40C9-A37F-DC0A5D49BFB5}" type="parTrans" cxnId="{25DFC347-AD13-412D-81DA-08FCAEDCAB08}">
      <dgm:prSet/>
      <dgm:spPr/>
      <dgm:t>
        <a:bodyPr/>
        <a:lstStyle/>
        <a:p>
          <a:endParaRPr lang="en-US"/>
        </a:p>
      </dgm:t>
    </dgm:pt>
    <dgm:pt modelId="{F4296E82-EBEF-46B8-8326-DDBA5574FB2C}" type="sibTrans" cxnId="{25DFC347-AD13-412D-81DA-08FCAEDCAB08}">
      <dgm:prSet/>
      <dgm:spPr/>
      <dgm:t>
        <a:bodyPr/>
        <a:lstStyle/>
        <a:p>
          <a:endParaRPr lang="en-US"/>
        </a:p>
      </dgm:t>
    </dgm:pt>
    <dgm:pt modelId="{05D2DA40-6A8C-4BA4-856E-76DEA190508E}">
      <dgm:prSet/>
      <dgm:spPr>
        <a:solidFill>
          <a:srgbClr val="B5A475"/>
        </a:solidFill>
      </dgm:spPr>
      <dgm:t>
        <a:bodyPr/>
        <a:lstStyle/>
        <a:p>
          <a:r>
            <a:rPr lang="en-US"/>
            <a:t>Executive Secretary of Interfraternity Council Relations </a:t>
          </a:r>
        </a:p>
      </dgm:t>
    </dgm:pt>
    <dgm:pt modelId="{86284812-AEBB-4FAE-8D94-910A8B94CD0B}" type="parTrans" cxnId="{84C1AC80-CD98-4B40-88FC-CE73F0CA65B9}">
      <dgm:prSet/>
      <dgm:spPr/>
      <dgm:t>
        <a:bodyPr/>
        <a:lstStyle/>
        <a:p>
          <a:endParaRPr lang="en-US"/>
        </a:p>
      </dgm:t>
    </dgm:pt>
    <dgm:pt modelId="{7CDF7AB3-2F78-4E9F-8D34-DF375391B89D}" type="sibTrans" cxnId="{84C1AC80-CD98-4B40-88FC-CE73F0CA65B9}">
      <dgm:prSet/>
      <dgm:spPr/>
      <dgm:t>
        <a:bodyPr/>
        <a:lstStyle/>
        <a:p>
          <a:endParaRPr lang="en-US"/>
        </a:p>
      </dgm:t>
    </dgm:pt>
    <dgm:pt modelId="{A3C77FD9-29BB-4924-9D34-EA455D69B9A2}">
      <dgm:prSet/>
      <dgm:spPr>
        <a:solidFill>
          <a:srgbClr val="B5A475"/>
        </a:solidFill>
      </dgm:spPr>
      <dgm:t>
        <a:bodyPr/>
        <a:lstStyle/>
        <a:p>
          <a:r>
            <a:rPr lang="en-US"/>
            <a:t>Executive Secretary of Multi-Cultural Greek Council Relations </a:t>
          </a:r>
        </a:p>
      </dgm:t>
    </dgm:pt>
    <dgm:pt modelId="{87573643-176F-4450-9164-9EA2CD690A0F}" type="parTrans" cxnId="{37602AF0-ED3E-4DB5-ABDC-877349154E18}">
      <dgm:prSet/>
      <dgm:spPr/>
      <dgm:t>
        <a:bodyPr/>
        <a:lstStyle/>
        <a:p>
          <a:endParaRPr lang="en-US"/>
        </a:p>
      </dgm:t>
    </dgm:pt>
    <dgm:pt modelId="{A8FF901E-1898-4465-90D2-0FFCCC6099D7}" type="sibTrans" cxnId="{37602AF0-ED3E-4DB5-ABDC-877349154E18}">
      <dgm:prSet/>
      <dgm:spPr/>
      <dgm:t>
        <a:bodyPr/>
        <a:lstStyle/>
        <a:p>
          <a:endParaRPr lang="en-US"/>
        </a:p>
      </dgm:t>
    </dgm:pt>
    <dgm:pt modelId="{665666CB-F380-4DA5-8E7F-87A361A6F2E7}">
      <dgm:prSet/>
      <dgm:spPr>
        <a:solidFill>
          <a:srgbClr val="B5A475"/>
        </a:solidFill>
      </dgm:spPr>
      <dgm:t>
        <a:bodyPr/>
        <a:lstStyle/>
        <a:p>
          <a:r>
            <a:rPr lang="en-US"/>
            <a:t>Executive Secretary of Campus Traditions </a:t>
          </a:r>
        </a:p>
      </dgm:t>
    </dgm:pt>
    <dgm:pt modelId="{8E0C1819-D2E0-42AB-A48F-4A91C045E83C}" type="parTrans" cxnId="{6B684C2E-C164-454F-915A-869D9C0AFB43}">
      <dgm:prSet/>
      <dgm:spPr/>
      <dgm:t>
        <a:bodyPr/>
        <a:lstStyle/>
        <a:p>
          <a:endParaRPr lang="en-US"/>
        </a:p>
      </dgm:t>
    </dgm:pt>
    <dgm:pt modelId="{5D634F90-EC47-4295-81CD-E7969A8C64F0}" type="sibTrans" cxnId="{6B684C2E-C164-454F-915A-869D9C0AFB43}">
      <dgm:prSet/>
      <dgm:spPr/>
      <dgm:t>
        <a:bodyPr/>
        <a:lstStyle/>
        <a:p>
          <a:endParaRPr lang="en-US"/>
        </a:p>
      </dgm:t>
    </dgm:pt>
    <dgm:pt modelId="{02EE2C7A-6ECB-4A13-9046-E8040955C779}">
      <dgm:prSet/>
      <dgm:spPr>
        <a:solidFill>
          <a:srgbClr val="B5A475"/>
        </a:solidFill>
      </dgm:spPr>
      <dgm:t>
        <a:bodyPr/>
        <a:lstStyle/>
        <a:p>
          <a:r>
            <a:rPr lang="en-US"/>
            <a:t>Executive Secretary of Campus Development </a:t>
          </a:r>
        </a:p>
      </dgm:t>
    </dgm:pt>
    <dgm:pt modelId="{CBDBF9FA-AF15-48B7-987E-F607282BF38C}" type="parTrans" cxnId="{3892DED6-EEBE-4A5B-8E4D-F8C692630C49}">
      <dgm:prSet/>
      <dgm:spPr/>
      <dgm:t>
        <a:bodyPr/>
        <a:lstStyle/>
        <a:p>
          <a:endParaRPr lang="en-US"/>
        </a:p>
      </dgm:t>
    </dgm:pt>
    <dgm:pt modelId="{A025B026-24B5-4D71-BD2A-4E2E076233EE}" type="sibTrans" cxnId="{3892DED6-EEBE-4A5B-8E4D-F8C692630C49}">
      <dgm:prSet/>
      <dgm:spPr/>
      <dgm:t>
        <a:bodyPr/>
        <a:lstStyle/>
        <a:p>
          <a:endParaRPr lang="en-US"/>
        </a:p>
      </dgm:t>
    </dgm:pt>
    <dgm:pt modelId="{387E9C7C-822B-4A4A-B8EC-3966DAC0DDAD}">
      <dgm:prSet/>
      <dgm:spPr>
        <a:solidFill>
          <a:srgbClr val="333333"/>
        </a:solidFill>
      </dgm:spPr>
      <dgm:t>
        <a:bodyPr/>
        <a:lstStyle/>
        <a:p>
          <a:r>
            <a:rPr lang="en-US"/>
            <a:t>Chief of Staff of Operations</a:t>
          </a:r>
        </a:p>
      </dgm:t>
    </dgm:pt>
    <dgm:pt modelId="{ACFFC308-A704-40D2-A4F8-18122B1EF499}" type="parTrans" cxnId="{35DA7E35-6C44-490C-9F98-0F6CBEC123A8}">
      <dgm:prSet/>
      <dgm:spPr/>
      <dgm:t>
        <a:bodyPr/>
        <a:lstStyle/>
        <a:p>
          <a:endParaRPr lang="en-US"/>
        </a:p>
      </dgm:t>
    </dgm:pt>
    <dgm:pt modelId="{BA6427FB-D1BE-4142-80B7-244E1A64C010}" type="sibTrans" cxnId="{35DA7E35-6C44-490C-9F98-0F6CBEC123A8}">
      <dgm:prSet/>
      <dgm:spPr/>
      <dgm:t>
        <a:bodyPr/>
        <a:lstStyle/>
        <a:p>
          <a:endParaRPr lang="en-US"/>
        </a:p>
      </dgm:t>
    </dgm:pt>
    <dgm:pt modelId="{09B3787A-BC55-4262-B0A3-1A402E72DE56}">
      <dgm:prSet/>
      <dgm:spPr>
        <a:solidFill>
          <a:srgbClr val="333333"/>
        </a:solidFill>
      </dgm:spPr>
      <dgm:t>
        <a:bodyPr/>
        <a:lstStyle/>
        <a:p>
          <a:r>
            <a:rPr lang="en-US"/>
            <a:t>Press Secretary </a:t>
          </a:r>
        </a:p>
      </dgm:t>
    </dgm:pt>
    <dgm:pt modelId="{969CFEC8-A8C3-44BE-B3DC-EC0A6A35AE25}" type="parTrans" cxnId="{23F0072B-D0AB-44D1-9653-BFAFE621B6B0}">
      <dgm:prSet/>
      <dgm:spPr/>
      <dgm:t>
        <a:bodyPr/>
        <a:lstStyle/>
        <a:p>
          <a:endParaRPr lang="en-US"/>
        </a:p>
      </dgm:t>
    </dgm:pt>
    <dgm:pt modelId="{A929F3E7-1497-4EEA-B829-35C244E83496}" type="sibTrans" cxnId="{23F0072B-D0AB-44D1-9653-BFAFE621B6B0}">
      <dgm:prSet/>
      <dgm:spPr/>
      <dgm:t>
        <a:bodyPr/>
        <a:lstStyle/>
        <a:p>
          <a:endParaRPr lang="en-US"/>
        </a:p>
      </dgm:t>
    </dgm:pt>
    <dgm:pt modelId="{2CFF0B8F-13B8-413D-9A87-5A14270693D1}">
      <dgm:prSet/>
      <dgm:spPr>
        <a:solidFill>
          <a:srgbClr val="333333"/>
        </a:solidFill>
      </dgm:spPr>
      <dgm:t>
        <a:bodyPr/>
        <a:lstStyle/>
        <a:p>
          <a:r>
            <a:rPr lang="en-US"/>
            <a:t>Executive Secretary of Communications </a:t>
          </a:r>
        </a:p>
      </dgm:t>
    </dgm:pt>
    <dgm:pt modelId="{B5A96E8D-E23F-40D1-A5E3-32F11C8A804F}" type="parTrans" cxnId="{553877B0-61EA-4582-8A44-94A949235ECC}">
      <dgm:prSet/>
      <dgm:spPr/>
      <dgm:t>
        <a:bodyPr/>
        <a:lstStyle/>
        <a:p>
          <a:endParaRPr lang="en-US"/>
        </a:p>
      </dgm:t>
    </dgm:pt>
    <dgm:pt modelId="{0A7C2ECE-E093-4471-8C27-637273A0D938}" type="sibTrans" cxnId="{553877B0-61EA-4582-8A44-94A949235ECC}">
      <dgm:prSet/>
      <dgm:spPr/>
      <dgm:t>
        <a:bodyPr/>
        <a:lstStyle/>
        <a:p>
          <a:endParaRPr lang="en-US"/>
        </a:p>
      </dgm:t>
    </dgm:pt>
    <dgm:pt modelId="{053A255C-A17F-4DFF-83B4-F76217A0CD56}">
      <dgm:prSet/>
      <dgm:spPr>
        <a:solidFill>
          <a:srgbClr val="333333"/>
        </a:solidFill>
      </dgm:spPr>
      <dgm:t>
        <a:bodyPr/>
        <a:lstStyle/>
        <a:p>
          <a:r>
            <a:rPr lang="en-US"/>
            <a:t>Executive Secretary of USG Marketing</a:t>
          </a:r>
        </a:p>
      </dgm:t>
    </dgm:pt>
    <dgm:pt modelId="{3BBAABEB-2446-4DB9-9B03-60C0E7F83D2C}" type="parTrans" cxnId="{5EC2B915-EAD8-4133-B0B1-15FA96033A3F}">
      <dgm:prSet/>
      <dgm:spPr/>
      <dgm:t>
        <a:bodyPr/>
        <a:lstStyle/>
        <a:p>
          <a:endParaRPr lang="en-US"/>
        </a:p>
      </dgm:t>
    </dgm:pt>
    <dgm:pt modelId="{C205F45D-A732-4089-8112-C4495177261D}" type="sibTrans" cxnId="{5EC2B915-EAD8-4133-B0B1-15FA96033A3F}">
      <dgm:prSet/>
      <dgm:spPr/>
      <dgm:t>
        <a:bodyPr/>
        <a:lstStyle/>
        <a:p>
          <a:endParaRPr lang="en-US"/>
        </a:p>
      </dgm:t>
    </dgm:pt>
    <dgm:pt modelId="{A95C1EFC-EA98-4134-911A-96306FC97FC0}">
      <dgm:prSet/>
      <dgm:spPr/>
      <dgm:t>
        <a:bodyPr/>
        <a:lstStyle/>
        <a:p>
          <a:r>
            <a:rPr lang="en-US"/>
            <a:t>Chief of Staff of Student Advocacy</a:t>
          </a:r>
        </a:p>
      </dgm:t>
    </dgm:pt>
    <dgm:pt modelId="{AE09B6C5-B9BE-4A75-8832-792A592065F4}" type="parTrans" cxnId="{BA04C5E8-3C89-464E-9E9D-40596F4547C2}">
      <dgm:prSet/>
      <dgm:spPr/>
      <dgm:t>
        <a:bodyPr/>
        <a:lstStyle/>
        <a:p>
          <a:endParaRPr lang="en-US"/>
        </a:p>
      </dgm:t>
    </dgm:pt>
    <dgm:pt modelId="{63E9F3A1-BFCC-4A8F-9818-4E665D54C0D8}" type="sibTrans" cxnId="{BA04C5E8-3C89-464E-9E9D-40596F4547C2}">
      <dgm:prSet/>
      <dgm:spPr/>
      <dgm:t>
        <a:bodyPr/>
        <a:lstStyle/>
        <a:p>
          <a:endParaRPr lang="en-US"/>
        </a:p>
      </dgm:t>
    </dgm:pt>
    <dgm:pt modelId="{4E654C20-B372-489A-A7E4-994BD6A78E12}">
      <dgm:prSet/>
      <dgm:spPr/>
      <dgm:t>
        <a:bodyPr/>
        <a:lstStyle/>
        <a:p>
          <a:r>
            <a:rPr lang="en-US"/>
            <a:t>Executive Secretary of Diversity and Inclusive Excellence </a:t>
          </a:r>
        </a:p>
      </dgm:t>
    </dgm:pt>
    <dgm:pt modelId="{83FC04B7-C782-4917-B7CA-3842C79A2661}" type="parTrans" cxnId="{B4B37C51-4BEB-4E95-8D79-279A02024134}">
      <dgm:prSet/>
      <dgm:spPr/>
      <dgm:t>
        <a:bodyPr/>
        <a:lstStyle/>
        <a:p>
          <a:endParaRPr lang="en-US"/>
        </a:p>
      </dgm:t>
    </dgm:pt>
    <dgm:pt modelId="{1F4D0E5E-6974-4527-9E06-6B4B4F36980F}" type="sibTrans" cxnId="{B4B37C51-4BEB-4E95-8D79-279A02024134}">
      <dgm:prSet/>
      <dgm:spPr/>
      <dgm:t>
        <a:bodyPr/>
        <a:lstStyle/>
        <a:p>
          <a:endParaRPr lang="en-US"/>
        </a:p>
      </dgm:t>
    </dgm:pt>
    <dgm:pt modelId="{347C0AEB-FE5B-4000-BF96-5103B276FFE9}">
      <dgm:prSet/>
      <dgm:spPr/>
      <dgm:t>
        <a:bodyPr/>
        <a:lstStyle/>
        <a:p>
          <a:r>
            <a:rPr lang="en-US"/>
            <a:t>Executive Secretary of Collegiate Gender Violence Topics </a:t>
          </a:r>
        </a:p>
      </dgm:t>
    </dgm:pt>
    <dgm:pt modelId="{1CBEBA10-9465-48FD-92FA-4EFCA3FD555A}" type="parTrans" cxnId="{BE6B55BA-77EA-46F4-9994-2A5137E479AB}">
      <dgm:prSet/>
      <dgm:spPr/>
      <dgm:t>
        <a:bodyPr/>
        <a:lstStyle/>
        <a:p>
          <a:endParaRPr lang="en-US"/>
        </a:p>
      </dgm:t>
    </dgm:pt>
    <dgm:pt modelId="{743033B9-5C34-451E-A7C3-16384E614239}" type="sibTrans" cxnId="{BE6B55BA-77EA-46F4-9994-2A5137E479AB}">
      <dgm:prSet/>
      <dgm:spPr/>
      <dgm:t>
        <a:bodyPr/>
        <a:lstStyle/>
        <a:p>
          <a:endParaRPr lang="en-US"/>
        </a:p>
      </dgm:t>
    </dgm:pt>
    <dgm:pt modelId="{47795ED6-C9D2-41AC-B095-89E8382E5151}">
      <dgm:prSet/>
      <dgm:spPr/>
      <dgm:t>
        <a:bodyPr/>
        <a:lstStyle/>
        <a:p>
          <a:r>
            <a:rPr lang="en-US"/>
            <a:t>Executive Secretary of Student Advocacy </a:t>
          </a:r>
        </a:p>
      </dgm:t>
    </dgm:pt>
    <dgm:pt modelId="{84FEF88C-1920-468F-AC17-7E9B93A10480}" type="parTrans" cxnId="{6F356E06-DA83-4454-8BA7-20BA8557D103}">
      <dgm:prSet/>
      <dgm:spPr/>
      <dgm:t>
        <a:bodyPr/>
        <a:lstStyle/>
        <a:p>
          <a:endParaRPr lang="en-US"/>
        </a:p>
      </dgm:t>
    </dgm:pt>
    <dgm:pt modelId="{675FAE4C-F6E1-40D9-AC17-474E3803A459}" type="sibTrans" cxnId="{6F356E06-DA83-4454-8BA7-20BA8557D103}">
      <dgm:prSet/>
      <dgm:spPr/>
      <dgm:t>
        <a:bodyPr/>
        <a:lstStyle/>
        <a:p>
          <a:endParaRPr lang="en-US"/>
        </a:p>
      </dgm:t>
    </dgm:pt>
    <dgm:pt modelId="{F2C7ECCC-98DE-4470-81EB-BED1ED1184AB}">
      <dgm:prSet/>
      <dgm:spPr/>
      <dgm:t>
        <a:bodyPr/>
        <a:lstStyle/>
        <a:p>
          <a:r>
            <a:rPr lang="en-US"/>
            <a:t>Executive Secretary of Internationalization</a:t>
          </a:r>
        </a:p>
      </dgm:t>
    </dgm:pt>
    <dgm:pt modelId="{AFB606D3-8667-4B4B-8CD7-156BE8CFCF5C}" type="parTrans" cxnId="{FF2570F8-87CF-4789-A6B6-9D88FD2F2C6B}">
      <dgm:prSet/>
      <dgm:spPr/>
      <dgm:t>
        <a:bodyPr/>
        <a:lstStyle/>
        <a:p>
          <a:endParaRPr lang="en-US"/>
        </a:p>
      </dgm:t>
    </dgm:pt>
    <dgm:pt modelId="{E1264AA6-91E9-4E86-A388-EAD51FBD8E53}" type="sibTrans" cxnId="{FF2570F8-87CF-4789-A6B6-9D88FD2F2C6B}">
      <dgm:prSet/>
      <dgm:spPr/>
      <dgm:t>
        <a:bodyPr/>
        <a:lstStyle/>
        <a:p>
          <a:endParaRPr lang="en-US"/>
        </a:p>
      </dgm:t>
    </dgm:pt>
    <dgm:pt modelId="{B92FD370-8B38-4AE0-877D-06A0267A979A}" type="pres">
      <dgm:prSet presAssocID="{444A9C16-4C02-4618-BA8F-3196482B1060}" presName="Name0" presStyleCnt="0">
        <dgm:presLayoutVars>
          <dgm:chPref val="1"/>
          <dgm:dir/>
          <dgm:animOne val="branch"/>
          <dgm:animLvl val="lvl"/>
          <dgm:resizeHandles/>
        </dgm:presLayoutVars>
      </dgm:prSet>
      <dgm:spPr/>
    </dgm:pt>
    <dgm:pt modelId="{145AD02D-6CD8-4DA1-A9F0-4101AA18312D}" type="pres">
      <dgm:prSet presAssocID="{331F8BFA-31C3-4C68-B8C3-B63E60663F8E}" presName="vertOne" presStyleCnt="0"/>
      <dgm:spPr/>
    </dgm:pt>
    <dgm:pt modelId="{FFB9EB1A-869C-4C96-B725-176EF1526E5C}" type="pres">
      <dgm:prSet presAssocID="{331F8BFA-31C3-4C68-B8C3-B63E60663F8E}" presName="txOne" presStyleLbl="node0" presStyleIdx="0" presStyleCnt="1">
        <dgm:presLayoutVars>
          <dgm:chPref val="3"/>
        </dgm:presLayoutVars>
      </dgm:prSet>
      <dgm:spPr/>
    </dgm:pt>
    <dgm:pt modelId="{1E95CB1E-3247-4692-B448-E911CAAFA49F}" type="pres">
      <dgm:prSet presAssocID="{331F8BFA-31C3-4C68-B8C3-B63E60663F8E}" presName="parTransOne" presStyleCnt="0"/>
      <dgm:spPr/>
    </dgm:pt>
    <dgm:pt modelId="{598FBCFE-7216-4B09-9AA8-6FA8A1B3FBD2}" type="pres">
      <dgm:prSet presAssocID="{331F8BFA-31C3-4C68-B8C3-B63E60663F8E}" presName="horzOne" presStyleCnt="0"/>
      <dgm:spPr/>
    </dgm:pt>
    <dgm:pt modelId="{9081F5BE-96C4-4FE3-A920-3FCD6D8315DA}" type="pres">
      <dgm:prSet presAssocID="{924FF749-DFB0-4837-8B71-89A1BFF90E07}" presName="vertTwo" presStyleCnt="0"/>
      <dgm:spPr/>
    </dgm:pt>
    <dgm:pt modelId="{5EF03001-2827-4AB2-85E7-92148E029540}" type="pres">
      <dgm:prSet presAssocID="{924FF749-DFB0-4837-8B71-89A1BFF90E07}" presName="txTwo" presStyleLbl="node2" presStyleIdx="0" presStyleCnt="1" custScaleY="75592">
        <dgm:presLayoutVars>
          <dgm:chPref val="3"/>
        </dgm:presLayoutVars>
      </dgm:prSet>
      <dgm:spPr/>
    </dgm:pt>
    <dgm:pt modelId="{24B707D5-B85D-447E-9B87-9DB86C3A49E4}" type="pres">
      <dgm:prSet presAssocID="{924FF749-DFB0-4837-8B71-89A1BFF90E07}" presName="parTransTwo" presStyleCnt="0"/>
      <dgm:spPr/>
    </dgm:pt>
    <dgm:pt modelId="{BED7AA6E-49CE-4203-A173-83CAB0ADAEE8}" type="pres">
      <dgm:prSet presAssocID="{924FF749-DFB0-4837-8B71-89A1BFF90E07}" presName="horzTwo" presStyleCnt="0"/>
      <dgm:spPr/>
    </dgm:pt>
    <dgm:pt modelId="{F8BEE963-7E78-4A93-89A5-0055CA9E63C4}" type="pres">
      <dgm:prSet presAssocID="{E00C8E24-184E-4828-9D7F-82DAD4A044CD}" presName="vertThree" presStyleCnt="0"/>
      <dgm:spPr/>
    </dgm:pt>
    <dgm:pt modelId="{B07A4975-EB72-4200-BFCA-DB07B2A91AFA}" type="pres">
      <dgm:prSet presAssocID="{E00C8E24-184E-4828-9D7F-82DAD4A044CD}" presName="txThree" presStyleLbl="node3" presStyleIdx="0" presStyleCnt="3">
        <dgm:presLayoutVars>
          <dgm:chPref val="3"/>
        </dgm:presLayoutVars>
      </dgm:prSet>
      <dgm:spPr/>
    </dgm:pt>
    <dgm:pt modelId="{55E346E6-B6D0-44FE-8611-326107861C96}" type="pres">
      <dgm:prSet presAssocID="{E00C8E24-184E-4828-9D7F-82DAD4A044CD}" presName="parTransThree" presStyleCnt="0"/>
      <dgm:spPr/>
    </dgm:pt>
    <dgm:pt modelId="{7C7DBEFB-030C-4439-9E20-7CE3B8C22753}" type="pres">
      <dgm:prSet presAssocID="{E00C8E24-184E-4828-9D7F-82DAD4A044CD}" presName="horzThree" presStyleCnt="0"/>
      <dgm:spPr/>
    </dgm:pt>
    <dgm:pt modelId="{415EE527-C449-4C06-BA4C-C33E48FA02E0}" type="pres">
      <dgm:prSet presAssocID="{760C71EA-186F-4F3A-B4AB-755542A06211}" presName="vertFour" presStyleCnt="0">
        <dgm:presLayoutVars>
          <dgm:chPref val="3"/>
        </dgm:presLayoutVars>
      </dgm:prSet>
      <dgm:spPr/>
    </dgm:pt>
    <dgm:pt modelId="{08598FFF-7AA6-4C5C-BA2E-470B6C7B6C9C}" type="pres">
      <dgm:prSet presAssocID="{760C71EA-186F-4F3A-B4AB-755542A06211}" presName="txFour" presStyleLbl="node4" presStyleIdx="0" presStyleCnt="13">
        <dgm:presLayoutVars>
          <dgm:chPref val="3"/>
        </dgm:presLayoutVars>
      </dgm:prSet>
      <dgm:spPr/>
    </dgm:pt>
    <dgm:pt modelId="{7E86A567-39CA-49AB-96C4-372D09CBCC48}" type="pres">
      <dgm:prSet presAssocID="{760C71EA-186F-4F3A-B4AB-755542A06211}" presName="horzFour" presStyleCnt="0"/>
      <dgm:spPr/>
    </dgm:pt>
    <dgm:pt modelId="{4FF1A33E-CCF9-4499-9390-0C3EE155AF91}" type="pres">
      <dgm:prSet presAssocID="{9927CF14-C73C-4AB7-BEB6-E9B5F67F3D56}" presName="sibSpaceFour" presStyleCnt="0"/>
      <dgm:spPr/>
    </dgm:pt>
    <dgm:pt modelId="{54D05B30-856A-42FB-AD77-A19D372B2839}" type="pres">
      <dgm:prSet presAssocID="{3579D5A1-1DF8-4EE8-BB20-8CD841BBB37B}" presName="vertFour" presStyleCnt="0">
        <dgm:presLayoutVars>
          <dgm:chPref val="3"/>
        </dgm:presLayoutVars>
      </dgm:prSet>
      <dgm:spPr/>
    </dgm:pt>
    <dgm:pt modelId="{F17EED5C-7875-4E6B-AAFA-F289362536E2}" type="pres">
      <dgm:prSet presAssocID="{3579D5A1-1DF8-4EE8-BB20-8CD841BBB37B}" presName="txFour" presStyleLbl="node4" presStyleIdx="1" presStyleCnt="13">
        <dgm:presLayoutVars>
          <dgm:chPref val="3"/>
        </dgm:presLayoutVars>
      </dgm:prSet>
      <dgm:spPr/>
    </dgm:pt>
    <dgm:pt modelId="{020AB30D-A432-4878-8FE9-496C273BB33C}" type="pres">
      <dgm:prSet presAssocID="{3579D5A1-1DF8-4EE8-BB20-8CD841BBB37B}" presName="horzFour" presStyleCnt="0"/>
      <dgm:spPr/>
    </dgm:pt>
    <dgm:pt modelId="{59C5800E-B765-4E67-8755-DD50C7AB33C1}" type="pres">
      <dgm:prSet presAssocID="{F4296E82-EBEF-46B8-8326-DDBA5574FB2C}" presName="sibSpaceFour" presStyleCnt="0"/>
      <dgm:spPr/>
    </dgm:pt>
    <dgm:pt modelId="{573B607E-380A-4DDF-A143-4DBC5D2DCC7C}" type="pres">
      <dgm:prSet presAssocID="{05D2DA40-6A8C-4BA4-856E-76DEA190508E}" presName="vertFour" presStyleCnt="0">
        <dgm:presLayoutVars>
          <dgm:chPref val="3"/>
        </dgm:presLayoutVars>
      </dgm:prSet>
      <dgm:spPr/>
    </dgm:pt>
    <dgm:pt modelId="{240F8848-320A-4E03-A9BC-EA25EB8AABCF}" type="pres">
      <dgm:prSet presAssocID="{05D2DA40-6A8C-4BA4-856E-76DEA190508E}" presName="txFour" presStyleLbl="node4" presStyleIdx="2" presStyleCnt="13">
        <dgm:presLayoutVars>
          <dgm:chPref val="3"/>
        </dgm:presLayoutVars>
      </dgm:prSet>
      <dgm:spPr/>
    </dgm:pt>
    <dgm:pt modelId="{2EF21E12-161F-4718-80FF-1EA0C9D4A0D0}" type="pres">
      <dgm:prSet presAssocID="{05D2DA40-6A8C-4BA4-856E-76DEA190508E}" presName="horzFour" presStyleCnt="0"/>
      <dgm:spPr/>
    </dgm:pt>
    <dgm:pt modelId="{BD56FB64-6C6E-4037-8104-99F5CD41DE40}" type="pres">
      <dgm:prSet presAssocID="{7CDF7AB3-2F78-4E9F-8D34-DF375391B89D}" presName="sibSpaceFour" presStyleCnt="0"/>
      <dgm:spPr/>
    </dgm:pt>
    <dgm:pt modelId="{C4FE8CB6-E123-438A-922D-420E6F707E69}" type="pres">
      <dgm:prSet presAssocID="{A3C77FD9-29BB-4924-9D34-EA455D69B9A2}" presName="vertFour" presStyleCnt="0">
        <dgm:presLayoutVars>
          <dgm:chPref val="3"/>
        </dgm:presLayoutVars>
      </dgm:prSet>
      <dgm:spPr/>
    </dgm:pt>
    <dgm:pt modelId="{6C244417-3627-48C3-8717-041DCD1A1020}" type="pres">
      <dgm:prSet presAssocID="{A3C77FD9-29BB-4924-9D34-EA455D69B9A2}" presName="txFour" presStyleLbl="node4" presStyleIdx="3" presStyleCnt="13">
        <dgm:presLayoutVars>
          <dgm:chPref val="3"/>
        </dgm:presLayoutVars>
      </dgm:prSet>
      <dgm:spPr/>
    </dgm:pt>
    <dgm:pt modelId="{504CD0C6-8DEA-4875-B9B5-9E6179FE2E93}" type="pres">
      <dgm:prSet presAssocID="{A3C77FD9-29BB-4924-9D34-EA455D69B9A2}" presName="horzFour" presStyleCnt="0"/>
      <dgm:spPr/>
    </dgm:pt>
    <dgm:pt modelId="{7A46A140-400D-470A-9FBB-B835FED7CF95}" type="pres">
      <dgm:prSet presAssocID="{A8FF901E-1898-4465-90D2-0FFCCC6099D7}" presName="sibSpaceFour" presStyleCnt="0"/>
      <dgm:spPr/>
    </dgm:pt>
    <dgm:pt modelId="{60C6F684-6BB4-4C6A-AC21-232CFC45AB13}" type="pres">
      <dgm:prSet presAssocID="{665666CB-F380-4DA5-8E7F-87A361A6F2E7}" presName="vertFour" presStyleCnt="0">
        <dgm:presLayoutVars>
          <dgm:chPref val="3"/>
        </dgm:presLayoutVars>
      </dgm:prSet>
      <dgm:spPr/>
    </dgm:pt>
    <dgm:pt modelId="{BE01925D-C87A-48EB-B2CB-E5627A2EB091}" type="pres">
      <dgm:prSet presAssocID="{665666CB-F380-4DA5-8E7F-87A361A6F2E7}" presName="txFour" presStyleLbl="node4" presStyleIdx="4" presStyleCnt="13">
        <dgm:presLayoutVars>
          <dgm:chPref val="3"/>
        </dgm:presLayoutVars>
      </dgm:prSet>
      <dgm:spPr/>
    </dgm:pt>
    <dgm:pt modelId="{1C0D60E0-638E-45E7-9E59-C1759D24FE16}" type="pres">
      <dgm:prSet presAssocID="{665666CB-F380-4DA5-8E7F-87A361A6F2E7}" presName="horzFour" presStyleCnt="0"/>
      <dgm:spPr/>
    </dgm:pt>
    <dgm:pt modelId="{EEB57635-213F-4DB8-A618-6AE685155727}" type="pres">
      <dgm:prSet presAssocID="{5D634F90-EC47-4295-81CD-E7969A8C64F0}" presName="sibSpaceFour" presStyleCnt="0"/>
      <dgm:spPr/>
    </dgm:pt>
    <dgm:pt modelId="{762D3224-DF20-4041-9FFD-EC2344E9466D}" type="pres">
      <dgm:prSet presAssocID="{02EE2C7A-6ECB-4A13-9046-E8040955C779}" presName="vertFour" presStyleCnt="0">
        <dgm:presLayoutVars>
          <dgm:chPref val="3"/>
        </dgm:presLayoutVars>
      </dgm:prSet>
      <dgm:spPr/>
    </dgm:pt>
    <dgm:pt modelId="{5C775589-62F1-4E1B-881C-C92B6C3E5369}" type="pres">
      <dgm:prSet presAssocID="{02EE2C7A-6ECB-4A13-9046-E8040955C779}" presName="txFour" presStyleLbl="node4" presStyleIdx="5" presStyleCnt="13">
        <dgm:presLayoutVars>
          <dgm:chPref val="3"/>
        </dgm:presLayoutVars>
      </dgm:prSet>
      <dgm:spPr/>
    </dgm:pt>
    <dgm:pt modelId="{A6F00EB0-F797-4284-8844-0A5631C39D46}" type="pres">
      <dgm:prSet presAssocID="{02EE2C7A-6ECB-4A13-9046-E8040955C779}" presName="horzFour" presStyleCnt="0"/>
      <dgm:spPr/>
    </dgm:pt>
    <dgm:pt modelId="{31D5EB2D-2C75-40C6-B152-7A0D9C576BC2}" type="pres">
      <dgm:prSet presAssocID="{AEF42776-98B9-450F-BAC0-66BEBAAF4F22}" presName="sibSpaceThree" presStyleCnt="0"/>
      <dgm:spPr/>
    </dgm:pt>
    <dgm:pt modelId="{987FC7AC-CE7F-4062-A492-20F1DCBA699E}" type="pres">
      <dgm:prSet presAssocID="{387E9C7C-822B-4A4A-B8EC-3966DAC0DDAD}" presName="vertThree" presStyleCnt="0"/>
      <dgm:spPr/>
    </dgm:pt>
    <dgm:pt modelId="{50C0F221-6BFF-4813-88E8-489BA5A22F0C}" type="pres">
      <dgm:prSet presAssocID="{387E9C7C-822B-4A4A-B8EC-3966DAC0DDAD}" presName="txThree" presStyleLbl="node3" presStyleIdx="1" presStyleCnt="3">
        <dgm:presLayoutVars>
          <dgm:chPref val="3"/>
        </dgm:presLayoutVars>
      </dgm:prSet>
      <dgm:spPr/>
    </dgm:pt>
    <dgm:pt modelId="{6E044EE9-A2D6-4EF3-AC78-CF9B28011FBD}" type="pres">
      <dgm:prSet presAssocID="{387E9C7C-822B-4A4A-B8EC-3966DAC0DDAD}" presName="parTransThree" presStyleCnt="0"/>
      <dgm:spPr/>
    </dgm:pt>
    <dgm:pt modelId="{318C7E5A-DF2C-4465-83B6-9CCAD3AFD4C7}" type="pres">
      <dgm:prSet presAssocID="{387E9C7C-822B-4A4A-B8EC-3966DAC0DDAD}" presName="horzThree" presStyleCnt="0"/>
      <dgm:spPr/>
    </dgm:pt>
    <dgm:pt modelId="{04E931F3-C65D-4762-AF6C-DFA9144C568C}" type="pres">
      <dgm:prSet presAssocID="{09B3787A-BC55-4262-B0A3-1A402E72DE56}" presName="vertFour" presStyleCnt="0">
        <dgm:presLayoutVars>
          <dgm:chPref val="3"/>
        </dgm:presLayoutVars>
      </dgm:prSet>
      <dgm:spPr/>
    </dgm:pt>
    <dgm:pt modelId="{4422CDD0-9CA6-4973-8EC7-DCC04FB4CA15}" type="pres">
      <dgm:prSet presAssocID="{09B3787A-BC55-4262-B0A3-1A402E72DE56}" presName="txFour" presStyleLbl="node4" presStyleIdx="6" presStyleCnt="13">
        <dgm:presLayoutVars>
          <dgm:chPref val="3"/>
        </dgm:presLayoutVars>
      </dgm:prSet>
      <dgm:spPr/>
    </dgm:pt>
    <dgm:pt modelId="{2BED88A8-3F93-4398-AC4E-5517EC529469}" type="pres">
      <dgm:prSet presAssocID="{09B3787A-BC55-4262-B0A3-1A402E72DE56}" presName="horzFour" presStyleCnt="0"/>
      <dgm:spPr/>
    </dgm:pt>
    <dgm:pt modelId="{4685BD28-3E70-4512-A3E5-04D6D0B3E2C7}" type="pres">
      <dgm:prSet presAssocID="{A929F3E7-1497-4EEA-B829-35C244E83496}" presName="sibSpaceFour" presStyleCnt="0"/>
      <dgm:spPr/>
    </dgm:pt>
    <dgm:pt modelId="{93725D3B-2945-42B4-B365-1E0238512C39}" type="pres">
      <dgm:prSet presAssocID="{2CFF0B8F-13B8-413D-9A87-5A14270693D1}" presName="vertFour" presStyleCnt="0">
        <dgm:presLayoutVars>
          <dgm:chPref val="3"/>
        </dgm:presLayoutVars>
      </dgm:prSet>
      <dgm:spPr/>
    </dgm:pt>
    <dgm:pt modelId="{2D3CE81D-54D5-4EE8-A391-8D385DB1E6C2}" type="pres">
      <dgm:prSet presAssocID="{2CFF0B8F-13B8-413D-9A87-5A14270693D1}" presName="txFour" presStyleLbl="node4" presStyleIdx="7" presStyleCnt="13">
        <dgm:presLayoutVars>
          <dgm:chPref val="3"/>
        </dgm:presLayoutVars>
      </dgm:prSet>
      <dgm:spPr/>
    </dgm:pt>
    <dgm:pt modelId="{0F42A304-65DD-42C8-B12E-BC255BB3FFA8}" type="pres">
      <dgm:prSet presAssocID="{2CFF0B8F-13B8-413D-9A87-5A14270693D1}" presName="horzFour" presStyleCnt="0"/>
      <dgm:spPr/>
    </dgm:pt>
    <dgm:pt modelId="{24B6A771-2FB1-4D47-BFC4-B8E71FF5C628}" type="pres">
      <dgm:prSet presAssocID="{0A7C2ECE-E093-4471-8C27-637273A0D938}" presName="sibSpaceFour" presStyleCnt="0"/>
      <dgm:spPr/>
    </dgm:pt>
    <dgm:pt modelId="{999489A0-886C-4061-8D7D-2B6BCCB51FDC}" type="pres">
      <dgm:prSet presAssocID="{053A255C-A17F-4DFF-83B4-F76217A0CD56}" presName="vertFour" presStyleCnt="0">
        <dgm:presLayoutVars>
          <dgm:chPref val="3"/>
        </dgm:presLayoutVars>
      </dgm:prSet>
      <dgm:spPr/>
    </dgm:pt>
    <dgm:pt modelId="{724C94DF-4B8D-4F8E-AC43-57E6B99F6713}" type="pres">
      <dgm:prSet presAssocID="{053A255C-A17F-4DFF-83B4-F76217A0CD56}" presName="txFour" presStyleLbl="node4" presStyleIdx="8" presStyleCnt="13">
        <dgm:presLayoutVars>
          <dgm:chPref val="3"/>
        </dgm:presLayoutVars>
      </dgm:prSet>
      <dgm:spPr/>
    </dgm:pt>
    <dgm:pt modelId="{2968CC09-67D8-450A-8F5E-CF53ABCBAB84}" type="pres">
      <dgm:prSet presAssocID="{053A255C-A17F-4DFF-83B4-F76217A0CD56}" presName="horzFour" presStyleCnt="0"/>
      <dgm:spPr/>
    </dgm:pt>
    <dgm:pt modelId="{8297818C-9A09-4DDD-8786-22A11302286F}" type="pres">
      <dgm:prSet presAssocID="{BA6427FB-D1BE-4142-80B7-244E1A64C010}" presName="sibSpaceThree" presStyleCnt="0"/>
      <dgm:spPr/>
    </dgm:pt>
    <dgm:pt modelId="{CAD72643-73EB-47D0-B5A3-7389931663B2}" type="pres">
      <dgm:prSet presAssocID="{A95C1EFC-EA98-4134-911A-96306FC97FC0}" presName="vertThree" presStyleCnt="0"/>
      <dgm:spPr/>
    </dgm:pt>
    <dgm:pt modelId="{E327AEC6-1659-4303-9943-92FC1801D9D8}" type="pres">
      <dgm:prSet presAssocID="{A95C1EFC-EA98-4134-911A-96306FC97FC0}" presName="txThree" presStyleLbl="node3" presStyleIdx="2" presStyleCnt="3">
        <dgm:presLayoutVars>
          <dgm:chPref val="3"/>
        </dgm:presLayoutVars>
      </dgm:prSet>
      <dgm:spPr/>
    </dgm:pt>
    <dgm:pt modelId="{EE60A2F3-E02B-436B-A449-C8B84743F88D}" type="pres">
      <dgm:prSet presAssocID="{A95C1EFC-EA98-4134-911A-96306FC97FC0}" presName="parTransThree" presStyleCnt="0"/>
      <dgm:spPr/>
    </dgm:pt>
    <dgm:pt modelId="{F6A2DB8F-A0AE-48FF-A31A-2C314B2C5767}" type="pres">
      <dgm:prSet presAssocID="{A95C1EFC-EA98-4134-911A-96306FC97FC0}" presName="horzThree" presStyleCnt="0"/>
      <dgm:spPr/>
    </dgm:pt>
    <dgm:pt modelId="{85C19964-C1F3-4290-AE26-002F8B1315F7}" type="pres">
      <dgm:prSet presAssocID="{4E654C20-B372-489A-A7E4-994BD6A78E12}" presName="vertFour" presStyleCnt="0">
        <dgm:presLayoutVars>
          <dgm:chPref val="3"/>
        </dgm:presLayoutVars>
      </dgm:prSet>
      <dgm:spPr/>
    </dgm:pt>
    <dgm:pt modelId="{E10F07EB-389A-4611-996B-F4D07C346F83}" type="pres">
      <dgm:prSet presAssocID="{4E654C20-B372-489A-A7E4-994BD6A78E12}" presName="txFour" presStyleLbl="node4" presStyleIdx="9" presStyleCnt="13">
        <dgm:presLayoutVars>
          <dgm:chPref val="3"/>
        </dgm:presLayoutVars>
      </dgm:prSet>
      <dgm:spPr/>
    </dgm:pt>
    <dgm:pt modelId="{F7A2E17E-D01A-41C6-A28B-C5D1B3E6DAEB}" type="pres">
      <dgm:prSet presAssocID="{4E654C20-B372-489A-A7E4-994BD6A78E12}" presName="horzFour" presStyleCnt="0"/>
      <dgm:spPr/>
    </dgm:pt>
    <dgm:pt modelId="{6C4D6ABA-0D63-4897-9F83-FC567650745A}" type="pres">
      <dgm:prSet presAssocID="{1F4D0E5E-6974-4527-9E06-6B4B4F36980F}" presName="sibSpaceFour" presStyleCnt="0"/>
      <dgm:spPr/>
    </dgm:pt>
    <dgm:pt modelId="{4334CC46-37DA-456F-85E8-C9003DD11EDB}" type="pres">
      <dgm:prSet presAssocID="{347C0AEB-FE5B-4000-BF96-5103B276FFE9}" presName="vertFour" presStyleCnt="0">
        <dgm:presLayoutVars>
          <dgm:chPref val="3"/>
        </dgm:presLayoutVars>
      </dgm:prSet>
      <dgm:spPr/>
    </dgm:pt>
    <dgm:pt modelId="{1F199EDC-E087-4110-94BC-2EE725CF02F5}" type="pres">
      <dgm:prSet presAssocID="{347C0AEB-FE5B-4000-BF96-5103B276FFE9}" presName="txFour" presStyleLbl="node4" presStyleIdx="10" presStyleCnt="13">
        <dgm:presLayoutVars>
          <dgm:chPref val="3"/>
        </dgm:presLayoutVars>
      </dgm:prSet>
      <dgm:spPr/>
    </dgm:pt>
    <dgm:pt modelId="{67CB2D08-26AA-47C5-B16B-119D4FF8D005}" type="pres">
      <dgm:prSet presAssocID="{347C0AEB-FE5B-4000-BF96-5103B276FFE9}" presName="horzFour" presStyleCnt="0"/>
      <dgm:spPr/>
    </dgm:pt>
    <dgm:pt modelId="{EE902CED-0006-4F75-98D6-98A0763B311E}" type="pres">
      <dgm:prSet presAssocID="{743033B9-5C34-451E-A7C3-16384E614239}" presName="sibSpaceFour" presStyleCnt="0"/>
      <dgm:spPr/>
    </dgm:pt>
    <dgm:pt modelId="{5093797D-E906-475C-9A1A-00033246DE27}" type="pres">
      <dgm:prSet presAssocID="{47795ED6-C9D2-41AC-B095-89E8382E5151}" presName="vertFour" presStyleCnt="0">
        <dgm:presLayoutVars>
          <dgm:chPref val="3"/>
        </dgm:presLayoutVars>
      </dgm:prSet>
      <dgm:spPr/>
    </dgm:pt>
    <dgm:pt modelId="{43E50B90-4602-4D6E-AA29-879685775590}" type="pres">
      <dgm:prSet presAssocID="{47795ED6-C9D2-41AC-B095-89E8382E5151}" presName="txFour" presStyleLbl="node4" presStyleIdx="11" presStyleCnt="13">
        <dgm:presLayoutVars>
          <dgm:chPref val="3"/>
        </dgm:presLayoutVars>
      </dgm:prSet>
      <dgm:spPr/>
    </dgm:pt>
    <dgm:pt modelId="{FDAF6F03-91C6-4638-BED7-189DECBFEEB6}" type="pres">
      <dgm:prSet presAssocID="{47795ED6-C9D2-41AC-B095-89E8382E5151}" presName="horzFour" presStyleCnt="0"/>
      <dgm:spPr/>
    </dgm:pt>
    <dgm:pt modelId="{AC3621C7-B3EF-4A97-B406-00D5A6172300}" type="pres">
      <dgm:prSet presAssocID="{675FAE4C-F6E1-40D9-AC17-474E3803A459}" presName="sibSpaceFour" presStyleCnt="0"/>
      <dgm:spPr/>
    </dgm:pt>
    <dgm:pt modelId="{DB5738B0-63B6-457B-B2D0-38B256E1BAE6}" type="pres">
      <dgm:prSet presAssocID="{F2C7ECCC-98DE-4470-81EB-BED1ED1184AB}" presName="vertFour" presStyleCnt="0">
        <dgm:presLayoutVars>
          <dgm:chPref val="3"/>
        </dgm:presLayoutVars>
      </dgm:prSet>
      <dgm:spPr/>
    </dgm:pt>
    <dgm:pt modelId="{8149B8D5-D43E-435A-881A-D6DD2CB8E783}" type="pres">
      <dgm:prSet presAssocID="{F2C7ECCC-98DE-4470-81EB-BED1ED1184AB}" presName="txFour" presStyleLbl="node4" presStyleIdx="12" presStyleCnt="13">
        <dgm:presLayoutVars>
          <dgm:chPref val="3"/>
        </dgm:presLayoutVars>
      </dgm:prSet>
      <dgm:spPr/>
    </dgm:pt>
    <dgm:pt modelId="{4356AD73-10DE-4039-92BD-D5019690DEBB}" type="pres">
      <dgm:prSet presAssocID="{F2C7ECCC-98DE-4470-81EB-BED1ED1184AB}" presName="horzFour" presStyleCnt="0"/>
      <dgm:spPr/>
    </dgm:pt>
  </dgm:ptLst>
  <dgm:cxnLst>
    <dgm:cxn modelId="{6F356E06-DA83-4454-8BA7-20BA8557D103}" srcId="{A95C1EFC-EA98-4134-911A-96306FC97FC0}" destId="{47795ED6-C9D2-41AC-B095-89E8382E5151}" srcOrd="2" destOrd="0" parTransId="{84FEF88C-1920-468F-AC17-7E9B93A10480}" sibTransId="{675FAE4C-F6E1-40D9-AC17-474E3803A459}"/>
    <dgm:cxn modelId="{7137E710-9005-426A-AE6F-FE79F9A57812}" type="presOf" srcId="{05D2DA40-6A8C-4BA4-856E-76DEA190508E}" destId="{240F8848-320A-4E03-A9BC-EA25EB8AABCF}" srcOrd="0" destOrd="0" presId="urn:microsoft.com/office/officeart/2005/8/layout/hierarchy4"/>
    <dgm:cxn modelId="{5EC2B915-EAD8-4133-B0B1-15FA96033A3F}" srcId="{387E9C7C-822B-4A4A-B8EC-3966DAC0DDAD}" destId="{053A255C-A17F-4DFF-83B4-F76217A0CD56}" srcOrd="2" destOrd="0" parTransId="{3BBAABEB-2446-4DB9-9B03-60C0E7F83D2C}" sibTransId="{C205F45D-A732-4089-8112-C4495177261D}"/>
    <dgm:cxn modelId="{55439B1C-C630-4AB9-8504-D08EF80EC72B}" type="presOf" srcId="{09B3787A-BC55-4262-B0A3-1A402E72DE56}" destId="{4422CDD0-9CA6-4973-8EC7-DCC04FB4CA15}" srcOrd="0" destOrd="0" presId="urn:microsoft.com/office/officeart/2005/8/layout/hierarchy4"/>
    <dgm:cxn modelId="{FB886622-A696-40AB-AEB4-283DFAC15B3D}" type="presOf" srcId="{665666CB-F380-4DA5-8E7F-87A361A6F2E7}" destId="{BE01925D-C87A-48EB-B2CB-E5627A2EB091}" srcOrd="0" destOrd="0" presId="urn:microsoft.com/office/officeart/2005/8/layout/hierarchy4"/>
    <dgm:cxn modelId="{2613FA24-48E3-44B3-A207-177D184A8ED1}" type="presOf" srcId="{760C71EA-186F-4F3A-B4AB-755542A06211}" destId="{08598FFF-7AA6-4C5C-BA2E-470B6C7B6C9C}" srcOrd="0" destOrd="0" presId="urn:microsoft.com/office/officeart/2005/8/layout/hierarchy4"/>
    <dgm:cxn modelId="{23F0072B-D0AB-44D1-9653-BFAFE621B6B0}" srcId="{387E9C7C-822B-4A4A-B8EC-3966DAC0DDAD}" destId="{09B3787A-BC55-4262-B0A3-1A402E72DE56}" srcOrd="0" destOrd="0" parTransId="{969CFEC8-A8C3-44BE-B3DC-EC0A6A35AE25}" sibTransId="{A929F3E7-1497-4EEA-B829-35C244E83496}"/>
    <dgm:cxn modelId="{6B684C2E-C164-454F-915A-869D9C0AFB43}" srcId="{E00C8E24-184E-4828-9D7F-82DAD4A044CD}" destId="{665666CB-F380-4DA5-8E7F-87A361A6F2E7}" srcOrd="4" destOrd="0" parTransId="{8E0C1819-D2E0-42AB-A48F-4A91C045E83C}" sibTransId="{5D634F90-EC47-4295-81CD-E7969A8C64F0}"/>
    <dgm:cxn modelId="{6180DE31-5F7B-47F2-BE1D-4EFF07A4A476}" type="presOf" srcId="{A3C77FD9-29BB-4924-9D34-EA455D69B9A2}" destId="{6C244417-3627-48C3-8717-041DCD1A1020}" srcOrd="0" destOrd="0" presId="urn:microsoft.com/office/officeart/2005/8/layout/hierarchy4"/>
    <dgm:cxn modelId="{18554E34-C7AA-4C77-888E-593B52846FA9}" srcId="{E00C8E24-184E-4828-9D7F-82DAD4A044CD}" destId="{760C71EA-186F-4F3A-B4AB-755542A06211}" srcOrd="0" destOrd="0" parTransId="{483725E0-85F2-4CF4-A152-284CB1C952C1}" sibTransId="{9927CF14-C73C-4AB7-BEB6-E9B5F67F3D56}"/>
    <dgm:cxn modelId="{60032B35-7158-4C72-9EE1-A1BD35F88B2A}" type="presOf" srcId="{053A255C-A17F-4DFF-83B4-F76217A0CD56}" destId="{724C94DF-4B8D-4F8E-AC43-57E6B99F6713}" srcOrd="0" destOrd="0" presId="urn:microsoft.com/office/officeart/2005/8/layout/hierarchy4"/>
    <dgm:cxn modelId="{35DA7E35-6C44-490C-9F98-0F6CBEC123A8}" srcId="{924FF749-DFB0-4837-8B71-89A1BFF90E07}" destId="{387E9C7C-822B-4A4A-B8EC-3966DAC0DDAD}" srcOrd="1" destOrd="0" parTransId="{ACFFC308-A704-40D2-A4F8-18122B1EF499}" sibTransId="{BA6427FB-D1BE-4142-80B7-244E1A64C010}"/>
    <dgm:cxn modelId="{E7224739-E44B-472E-9D4C-741FD548CC8C}" type="presOf" srcId="{F2C7ECCC-98DE-4470-81EB-BED1ED1184AB}" destId="{8149B8D5-D43E-435A-881A-D6DD2CB8E783}" srcOrd="0" destOrd="0" presId="urn:microsoft.com/office/officeart/2005/8/layout/hierarchy4"/>
    <dgm:cxn modelId="{25DFC347-AD13-412D-81DA-08FCAEDCAB08}" srcId="{E00C8E24-184E-4828-9D7F-82DAD4A044CD}" destId="{3579D5A1-1DF8-4EE8-BB20-8CD841BBB37B}" srcOrd="1" destOrd="0" parTransId="{2CA776EA-6168-40C9-A37F-DC0A5D49BFB5}" sibTransId="{F4296E82-EBEF-46B8-8326-DDBA5574FB2C}"/>
    <dgm:cxn modelId="{7264EA6A-807B-4EA2-871C-6423DEDB2DE8}" type="presOf" srcId="{2CFF0B8F-13B8-413D-9A87-5A14270693D1}" destId="{2D3CE81D-54D5-4EE8-A391-8D385DB1E6C2}" srcOrd="0" destOrd="0" presId="urn:microsoft.com/office/officeart/2005/8/layout/hierarchy4"/>
    <dgm:cxn modelId="{72BB8F6F-3D51-4137-B9B9-176F21AF7AB0}" type="presOf" srcId="{02EE2C7A-6ECB-4A13-9046-E8040955C779}" destId="{5C775589-62F1-4E1B-881C-C92B6C3E5369}" srcOrd="0" destOrd="0" presId="urn:microsoft.com/office/officeart/2005/8/layout/hierarchy4"/>
    <dgm:cxn modelId="{B4B37C51-4BEB-4E95-8D79-279A02024134}" srcId="{A95C1EFC-EA98-4134-911A-96306FC97FC0}" destId="{4E654C20-B372-489A-A7E4-994BD6A78E12}" srcOrd="0" destOrd="0" parTransId="{83FC04B7-C782-4917-B7CA-3842C79A2661}" sibTransId="{1F4D0E5E-6974-4527-9E06-6B4B4F36980F}"/>
    <dgm:cxn modelId="{AAA1857C-18C8-433C-BD5A-0C030B0D30C5}" srcId="{331F8BFA-31C3-4C68-B8C3-B63E60663F8E}" destId="{924FF749-DFB0-4837-8B71-89A1BFF90E07}" srcOrd="0" destOrd="0" parTransId="{919D0AD0-9B33-48DA-AEFD-18F6CA3D4E80}" sibTransId="{C4413B97-9ACC-4DE7-B9DE-A91076BF0792}"/>
    <dgm:cxn modelId="{84C1AC80-CD98-4B40-88FC-CE73F0CA65B9}" srcId="{E00C8E24-184E-4828-9D7F-82DAD4A044CD}" destId="{05D2DA40-6A8C-4BA4-856E-76DEA190508E}" srcOrd="2" destOrd="0" parTransId="{86284812-AEBB-4FAE-8D94-910A8B94CD0B}" sibTransId="{7CDF7AB3-2F78-4E9F-8D34-DF375391B89D}"/>
    <dgm:cxn modelId="{1036D394-85AD-41AE-A808-1C793940D89B}" type="presOf" srcId="{4E654C20-B372-489A-A7E4-994BD6A78E12}" destId="{E10F07EB-389A-4611-996B-F4D07C346F83}" srcOrd="0" destOrd="0" presId="urn:microsoft.com/office/officeart/2005/8/layout/hierarchy4"/>
    <dgm:cxn modelId="{F5E74E95-C616-4077-80AC-74C8699E646D}" type="presOf" srcId="{3579D5A1-1DF8-4EE8-BB20-8CD841BBB37B}" destId="{F17EED5C-7875-4E6B-AAFA-F289362536E2}" srcOrd="0" destOrd="0" presId="urn:microsoft.com/office/officeart/2005/8/layout/hierarchy4"/>
    <dgm:cxn modelId="{624B4E99-7FA9-4BCE-A3D2-60173B7C798B}" type="presOf" srcId="{387E9C7C-822B-4A4A-B8EC-3966DAC0DDAD}" destId="{50C0F221-6BFF-4813-88E8-489BA5A22F0C}" srcOrd="0" destOrd="0" presId="urn:microsoft.com/office/officeart/2005/8/layout/hierarchy4"/>
    <dgm:cxn modelId="{D1E976A0-3DA0-4F4A-B32F-585E2D1F4028}" type="presOf" srcId="{A95C1EFC-EA98-4134-911A-96306FC97FC0}" destId="{E327AEC6-1659-4303-9943-92FC1801D9D8}" srcOrd="0" destOrd="0" presId="urn:microsoft.com/office/officeart/2005/8/layout/hierarchy4"/>
    <dgm:cxn modelId="{B22B4EA4-7624-4660-8366-CB4F8DB93682}" type="presOf" srcId="{924FF749-DFB0-4837-8B71-89A1BFF90E07}" destId="{5EF03001-2827-4AB2-85E7-92148E029540}" srcOrd="0" destOrd="0" presId="urn:microsoft.com/office/officeart/2005/8/layout/hierarchy4"/>
    <dgm:cxn modelId="{553877B0-61EA-4582-8A44-94A949235ECC}" srcId="{387E9C7C-822B-4A4A-B8EC-3966DAC0DDAD}" destId="{2CFF0B8F-13B8-413D-9A87-5A14270693D1}" srcOrd="1" destOrd="0" parTransId="{B5A96E8D-E23F-40D1-A5E3-32F11C8A804F}" sibTransId="{0A7C2ECE-E093-4471-8C27-637273A0D938}"/>
    <dgm:cxn modelId="{BE6B55BA-77EA-46F4-9994-2A5137E479AB}" srcId="{A95C1EFC-EA98-4134-911A-96306FC97FC0}" destId="{347C0AEB-FE5B-4000-BF96-5103B276FFE9}" srcOrd="1" destOrd="0" parTransId="{1CBEBA10-9465-48FD-92FA-4EFCA3FD555A}" sibTransId="{743033B9-5C34-451E-A7C3-16384E614239}"/>
    <dgm:cxn modelId="{543FD1C4-600A-4AA4-81B6-BC4671A835ED}" type="presOf" srcId="{444A9C16-4C02-4618-BA8F-3196482B1060}" destId="{B92FD370-8B38-4AE0-877D-06A0267A979A}" srcOrd="0" destOrd="0" presId="urn:microsoft.com/office/officeart/2005/8/layout/hierarchy4"/>
    <dgm:cxn modelId="{8C9D6CC5-56C1-4DED-BD0F-626DCC720E1F}" type="presOf" srcId="{47795ED6-C9D2-41AC-B095-89E8382E5151}" destId="{43E50B90-4602-4D6E-AA29-879685775590}" srcOrd="0" destOrd="0" presId="urn:microsoft.com/office/officeart/2005/8/layout/hierarchy4"/>
    <dgm:cxn modelId="{FE1848C7-411A-413F-8A47-B9B79CDB96A7}" srcId="{444A9C16-4C02-4618-BA8F-3196482B1060}" destId="{331F8BFA-31C3-4C68-B8C3-B63E60663F8E}" srcOrd="0" destOrd="0" parTransId="{CCAA0D6E-94AE-4397-A2EA-2D785A0DB44C}" sibTransId="{0A7BD11A-645C-4B0C-8198-1A06F20A7AC2}"/>
    <dgm:cxn modelId="{3892DED6-EEBE-4A5B-8E4D-F8C692630C49}" srcId="{E00C8E24-184E-4828-9D7F-82DAD4A044CD}" destId="{02EE2C7A-6ECB-4A13-9046-E8040955C779}" srcOrd="5" destOrd="0" parTransId="{CBDBF9FA-AF15-48B7-987E-F607282BF38C}" sibTransId="{A025B026-24B5-4D71-BD2A-4E2E076233EE}"/>
    <dgm:cxn modelId="{1548A8D9-028C-4381-A4D1-D2C6E8F1E3A5}" type="presOf" srcId="{331F8BFA-31C3-4C68-B8C3-B63E60663F8E}" destId="{FFB9EB1A-869C-4C96-B725-176EF1526E5C}" srcOrd="0" destOrd="0" presId="urn:microsoft.com/office/officeart/2005/8/layout/hierarchy4"/>
    <dgm:cxn modelId="{0D7135DB-F35F-41A3-BC7E-5B4A071A26DA}" type="presOf" srcId="{347C0AEB-FE5B-4000-BF96-5103B276FFE9}" destId="{1F199EDC-E087-4110-94BC-2EE725CF02F5}" srcOrd="0" destOrd="0" presId="urn:microsoft.com/office/officeart/2005/8/layout/hierarchy4"/>
    <dgm:cxn modelId="{BA04C5E8-3C89-464E-9E9D-40596F4547C2}" srcId="{924FF749-DFB0-4837-8B71-89A1BFF90E07}" destId="{A95C1EFC-EA98-4134-911A-96306FC97FC0}" srcOrd="2" destOrd="0" parTransId="{AE09B6C5-B9BE-4A75-8832-792A592065F4}" sibTransId="{63E9F3A1-BFCC-4A8F-9818-4E665D54C0D8}"/>
    <dgm:cxn modelId="{37602AF0-ED3E-4DB5-ABDC-877349154E18}" srcId="{E00C8E24-184E-4828-9D7F-82DAD4A044CD}" destId="{A3C77FD9-29BB-4924-9D34-EA455D69B9A2}" srcOrd="3" destOrd="0" parTransId="{87573643-176F-4450-9164-9EA2CD690A0F}" sibTransId="{A8FF901E-1898-4465-90D2-0FFCCC6099D7}"/>
    <dgm:cxn modelId="{FF2570F8-87CF-4789-A6B6-9D88FD2F2C6B}" srcId="{A95C1EFC-EA98-4134-911A-96306FC97FC0}" destId="{F2C7ECCC-98DE-4470-81EB-BED1ED1184AB}" srcOrd="3" destOrd="0" parTransId="{AFB606D3-8667-4B4B-8CD7-156BE8CFCF5C}" sibTransId="{E1264AA6-91E9-4E86-A388-EAD51FBD8E53}"/>
    <dgm:cxn modelId="{2E81E4FA-C4D3-4420-A1CA-987F3A138DAE}" type="presOf" srcId="{E00C8E24-184E-4828-9D7F-82DAD4A044CD}" destId="{B07A4975-EB72-4200-BFCA-DB07B2A91AFA}" srcOrd="0" destOrd="0" presId="urn:microsoft.com/office/officeart/2005/8/layout/hierarchy4"/>
    <dgm:cxn modelId="{66E1AAFC-5778-413B-BB64-1493AA5A2A2F}" srcId="{924FF749-DFB0-4837-8B71-89A1BFF90E07}" destId="{E00C8E24-184E-4828-9D7F-82DAD4A044CD}" srcOrd="0" destOrd="0" parTransId="{D1E0C42C-AAB5-4AF5-AA0F-99F61F0276F9}" sibTransId="{AEF42776-98B9-450F-BAC0-66BEBAAF4F22}"/>
    <dgm:cxn modelId="{6A7E7EF9-4090-40A3-87A7-71FA390728EC}" type="presParOf" srcId="{B92FD370-8B38-4AE0-877D-06A0267A979A}" destId="{145AD02D-6CD8-4DA1-A9F0-4101AA18312D}" srcOrd="0" destOrd="0" presId="urn:microsoft.com/office/officeart/2005/8/layout/hierarchy4"/>
    <dgm:cxn modelId="{28288264-F6D0-4DDD-BF2A-FD02B6A8BA1E}" type="presParOf" srcId="{145AD02D-6CD8-4DA1-A9F0-4101AA18312D}" destId="{FFB9EB1A-869C-4C96-B725-176EF1526E5C}" srcOrd="0" destOrd="0" presId="urn:microsoft.com/office/officeart/2005/8/layout/hierarchy4"/>
    <dgm:cxn modelId="{39699290-BB06-42F0-9EE7-D6D1884A8BCC}" type="presParOf" srcId="{145AD02D-6CD8-4DA1-A9F0-4101AA18312D}" destId="{1E95CB1E-3247-4692-B448-E911CAAFA49F}" srcOrd="1" destOrd="0" presId="urn:microsoft.com/office/officeart/2005/8/layout/hierarchy4"/>
    <dgm:cxn modelId="{73B4073B-ABAF-4805-8B88-09CFB25B7119}" type="presParOf" srcId="{145AD02D-6CD8-4DA1-A9F0-4101AA18312D}" destId="{598FBCFE-7216-4B09-9AA8-6FA8A1B3FBD2}" srcOrd="2" destOrd="0" presId="urn:microsoft.com/office/officeart/2005/8/layout/hierarchy4"/>
    <dgm:cxn modelId="{FA414D86-D51B-4E0C-9EB5-BE0719FD7A71}" type="presParOf" srcId="{598FBCFE-7216-4B09-9AA8-6FA8A1B3FBD2}" destId="{9081F5BE-96C4-4FE3-A920-3FCD6D8315DA}" srcOrd="0" destOrd="0" presId="urn:microsoft.com/office/officeart/2005/8/layout/hierarchy4"/>
    <dgm:cxn modelId="{345E02D3-26B8-424F-9D3B-5D721F6D0E92}" type="presParOf" srcId="{9081F5BE-96C4-4FE3-A920-3FCD6D8315DA}" destId="{5EF03001-2827-4AB2-85E7-92148E029540}" srcOrd="0" destOrd="0" presId="urn:microsoft.com/office/officeart/2005/8/layout/hierarchy4"/>
    <dgm:cxn modelId="{C1243CE7-8DD7-455B-9A51-7CF486F36CA7}" type="presParOf" srcId="{9081F5BE-96C4-4FE3-A920-3FCD6D8315DA}" destId="{24B707D5-B85D-447E-9B87-9DB86C3A49E4}" srcOrd="1" destOrd="0" presId="urn:microsoft.com/office/officeart/2005/8/layout/hierarchy4"/>
    <dgm:cxn modelId="{4D9FC74B-6B99-4271-AB00-854951C5AD1C}" type="presParOf" srcId="{9081F5BE-96C4-4FE3-A920-3FCD6D8315DA}" destId="{BED7AA6E-49CE-4203-A173-83CAB0ADAEE8}" srcOrd="2" destOrd="0" presId="urn:microsoft.com/office/officeart/2005/8/layout/hierarchy4"/>
    <dgm:cxn modelId="{11E1F62F-E017-4CC5-9E4D-9C8637CAB7B2}" type="presParOf" srcId="{BED7AA6E-49CE-4203-A173-83CAB0ADAEE8}" destId="{F8BEE963-7E78-4A93-89A5-0055CA9E63C4}" srcOrd="0" destOrd="0" presId="urn:microsoft.com/office/officeart/2005/8/layout/hierarchy4"/>
    <dgm:cxn modelId="{1FF9CE10-DB8E-482D-A26C-7398F2E8D38D}" type="presParOf" srcId="{F8BEE963-7E78-4A93-89A5-0055CA9E63C4}" destId="{B07A4975-EB72-4200-BFCA-DB07B2A91AFA}" srcOrd="0" destOrd="0" presId="urn:microsoft.com/office/officeart/2005/8/layout/hierarchy4"/>
    <dgm:cxn modelId="{190778FC-CDDF-4282-BBAF-C15F3C884962}" type="presParOf" srcId="{F8BEE963-7E78-4A93-89A5-0055CA9E63C4}" destId="{55E346E6-B6D0-44FE-8611-326107861C96}" srcOrd="1" destOrd="0" presId="urn:microsoft.com/office/officeart/2005/8/layout/hierarchy4"/>
    <dgm:cxn modelId="{662C2833-B4A3-4E46-815E-D5E7BAD7C69C}" type="presParOf" srcId="{F8BEE963-7E78-4A93-89A5-0055CA9E63C4}" destId="{7C7DBEFB-030C-4439-9E20-7CE3B8C22753}" srcOrd="2" destOrd="0" presId="urn:microsoft.com/office/officeart/2005/8/layout/hierarchy4"/>
    <dgm:cxn modelId="{48E61313-9B8C-4BD8-8040-CFC5D51797EB}" type="presParOf" srcId="{7C7DBEFB-030C-4439-9E20-7CE3B8C22753}" destId="{415EE527-C449-4C06-BA4C-C33E48FA02E0}" srcOrd="0" destOrd="0" presId="urn:microsoft.com/office/officeart/2005/8/layout/hierarchy4"/>
    <dgm:cxn modelId="{4B953D15-5A61-44E8-9EB6-40EFED98F8DF}" type="presParOf" srcId="{415EE527-C449-4C06-BA4C-C33E48FA02E0}" destId="{08598FFF-7AA6-4C5C-BA2E-470B6C7B6C9C}" srcOrd="0" destOrd="0" presId="urn:microsoft.com/office/officeart/2005/8/layout/hierarchy4"/>
    <dgm:cxn modelId="{29C2B3A0-5878-4735-8B19-802BE7A8E111}" type="presParOf" srcId="{415EE527-C449-4C06-BA4C-C33E48FA02E0}" destId="{7E86A567-39CA-49AB-96C4-372D09CBCC48}" srcOrd="1" destOrd="0" presId="urn:microsoft.com/office/officeart/2005/8/layout/hierarchy4"/>
    <dgm:cxn modelId="{58B0CEAA-BC18-4632-B771-09AA930B3E7F}" type="presParOf" srcId="{7C7DBEFB-030C-4439-9E20-7CE3B8C22753}" destId="{4FF1A33E-CCF9-4499-9390-0C3EE155AF91}" srcOrd="1" destOrd="0" presId="urn:microsoft.com/office/officeart/2005/8/layout/hierarchy4"/>
    <dgm:cxn modelId="{2BA5E2E2-DCF6-400F-BEFE-8F10720C6D4E}" type="presParOf" srcId="{7C7DBEFB-030C-4439-9E20-7CE3B8C22753}" destId="{54D05B30-856A-42FB-AD77-A19D372B2839}" srcOrd="2" destOrd="0" presId="urn:microsoft.com/office/officeart/2005/8/layout/hierarchy4"/>
    <dgm:cxn modelId="{C7616D35-42B6-41D3-977D-A9E99A7C6189}" type="presParOf" srcId="{54D05B30-856A-42FB-AD77-A19D372B2839}" destId="{F17EED5C-7875-4E6B-AAFA-F289362536E2}" srcOrd="0" destOrd="0" presId="urn:microsoft.com/office/officeart/2005/8/layout/hierarchy4"/>
    <dgm:cxn modelId="{CA2E371B-71D9-4274-95CC-89E3A5759F5F}" type="presParOf" srcId="{54D05B30-856A-42FB-AD77-A19D372B2839}" destId="{020AB30D-A432-4878-8FE9-496C273BB33C}" srcOrd="1" destOrd="0" presId="urn:microsoft.com/office/officeart/2005/8/layout/hierarchy4"/>
    <dgm:cxn modelId="{E68489CE-4D9B-41E6-B4A7-E0D424D882F1}" type="presParOf" srcId="{7C7DBEFB-030C-4439-9E20-7CE3B8C22753}" destId="{59C5800E-B765-4E67-8755-DD50C7AB33C1}" srcOrd="3" destOrd="0" presId="urn:microsoft.com/office/officeart/2005/8/layout/hierarchy4"/>
    <dgm:cxn modelId="{84204A6D-001F-412B-8669-85EE286DA7BB}" type="presParOf" srcId="{7C7DBEFB-030C-4439-9E20-7CE3B8C22753}" destId="{573B607E-380A-4DDF-A143-4DBC5D2DCC7C}" srcOrd="4" destOrd="0" presId="urn:microsoft.com/office/officeart/2005/8/layout/hierarchy4"/>
    <dgm:cxn modelId="{FEB9D784-D53B-458C-BACD-1D71812E8569}" type="presParOf" srcId="{573B607E-380A-4DDF-A143-4DBC5D2DCC7C}" destId="{240F8848-320A-4E03-A9BC-EA25EB8AABCF}" srcOrd="0" destOrd="0" presId="urn:microsoft.com/office/officeart/2005/8/layout/hierarchy4"/>
    <dgm:cxn modelId="{09B6694A-3150-4989-B7AD-B402AB7D5353}" type="presParOf" srcId="{573B607E-380A-4DDF-A143-4DBC5D2DCC7C}" destId="{2EF21E12-161F-4718-80FF-1EA0C9D4A0D0}" srcOrd="1" destOrd="0" presId="urn:microsoft.com/office/officeart/2005/8/layout/hierarchy4"/>
    <dgm:cxn modelId="{929F207E-6A1B-4078-B20D-83D40E477666}" type="presParOf" srcId="{7C7DBEFB-030C-4439-9E20-7CE3B8C22753}" destId="{BD56FB64-6C6E-4037-8104-99F5CD41DE40}" srcOrd="5" destOrd="0" presId="urn:microsoft.com/office/officeart/2005/8/layout/hierarchy4"/>
    <dgm:cxn modelId="{DCA7C557-E6A7-455F-BDA2-B0D8AAFCCC68}" type="presParOf" srcId="{7C7DBEFB-030C-4439-9E20-7CE3B8C22753}" destId="{C4FE8CB6-E123-438A-922D-420E6F707E69}" srcOrd="6" destOrd="0" presId="urn:microsoft.com/office/officeart/2005/8/layout/hierarchy4"/>
    <dgm:cxn modelId="{6E1F035D-92D9-4D64-B269-A16E76B361CD}" type="presParOf" srcId="{C4FE8CB6-E123-438A-922D-420E6F707E69}" destId="{6C244417-3627-48C3-8717-041DCD1A1020}" srcOrd="0" destOrd="0" presId="urn:microsoft.com/office/officeart/2005/8/layout/hierarchy4"/>
    <dgm:cxn modelId="{8A2ECDC1-8922-4499-87B2-44544200CC87}" type="presParOf" srcId="{C4FE8CB6-E123-438A-922D-420E6F707E69}" destId="{504CD0C6-8DEA-4875-B9B5-9E6179FE2E93}" srcOrd="1" destOrd="0" presId="urn:microsoft.com/office/officeart/2005/8/layout/hierarchy4"/>
    <dgm:cxn modelId="{CE90775C-550D-4735-B51A-BEF1071B07D9}" type="presParOf" srcId="{7C7DBEFB-030C-4439-9E20-7CE3B8C22753}" destId="{7A46A140-400D-470A-9FBB-B835FED7CF95}" srcOrd="7" destOrd="0" presId="urn:microsoft.com/office/officeart/2005/8/layout/hierarchy4"/>
    <dgm:cxn modelId="{804F842A-69BE-4683-A13E-F2E8087E385D}" type="presParOf" srcId="{7C7DBEFB-030C-4439-9E20-7CE3B8C22753}" destId="{60C6F684-6BB4-4C6A-AC21-232CFC45AB13}" srcOrd="8" destOrd="0" presId="urn:microsoft.com/office/officeart/2005/8/layout/hierarchy4"/>
    <dgm:cxn modelId="{642AD813-C124-477F-A85E-B65B94BC550E}" type="presParOf" srcId="{60C6F684-6BB4-4C6A-AC21-232CFC45AB13}" destId="{BE01925D-C87A-48EB-B2CB-E5627A2EB091}" srcOrd="0" destOrd="0" presId="urn:microsoft.com/office/officeart/2005/8/layout/hierarchy4"/>
    <dgm:cxn modelId="{9ACAB412-489C-4D9E-A8D8-464CBE3082C8}" type="presParOf" srcId="{60C6F684-6BB4-4C6A-AC21-232CFC45AB13}" destId="{1C0D60E0-638E-45E7-9E59-C1759D24FE16}" srcOrd="1" destOrd="0" presId="urn:microsoft.com/office/officeart/2005/8/layout/hierarchy4"/>
    <dgm:cxn modelId="{A061E524-F304-463A-906C-67E9E0BFB7CD}" type="presParOf" srcId="{7C7DBEFB-030C-4439-9E20-7CE3B8C22753}" destId="{EEB57635-213F-4DB8-A618-6AE685155727}" srcOrd="9" destOrd="0" presId="urn:microsoft.com/office/officeart/2005/8/layout/hierarchy4"/>
    <dgm:cxn modelId="{09F72BE1-764A-432A-84D2-B99C69DDA52D}" type="presParOf" srcId="{7C7DBEFB-030C-4439-9E20-7CE3B8C22753}" destId="{762D3224-DF20-4041-9FFD-EC2344E9466D}" srcOrd="10" destOrd="0" presId="urn:microsoft.com/office/officeart/2005/8/layout/hierarchy4"/>
    <dgm:cxn modelId="{C080C826-64ED-4463-940D-978F31B7E020}" type="presParOf" srcId="{762D3224-DF20-4041-9FFD-EC2344E9466D}" destId="{5C775589-62F1-4E1B-881C-C92B6C3E5369}" srcOrd="0" destOrd="0" presId="urn:microsoft.com/office/officeart/2005/8/layout/hierarchy4"/>
    <dgm:cxn modelId="{9E286D72-1080-4773-8001-B6FFFCAFBDA5}" type="presParOf" srcId="{762D3224-DF20-4041-9FFD-EC2344E9466D}" destId="{A6F00EB0-F797-4284-8844-0A5631C39D46}" srcOrd="1" destOrd="0" presId="urn:microsoft.com/office/officeart/2005/8/layout/hierarchy4"/>
    <dgm:cxn modelId="{0961D5FD-07FB-4E99-ACA9-66BFEEA28897}" type="presParOf" srcId="{BED7AA6E-49CE-4203-A173-83CAB0ADAEE8}" destId="{31D5EB2D-2C75-40C6-B152-7A0D9C576BC2}" srcOrd="1" destOrd="0" presId="urn:microsoft.com/office/officeart/2005/8/layout/hierarchy4"/>
    <dgm:cxn modelId="{E33A46F3-18CF-4B8D-B88C-49B3C9065E95}" type="presParOf" srcId="{BED7AA6E-49CE-4203-A173-83CAB0ADAEE8}" destId="{987FC7AC-CE7F-4062-A492-20F1DCBA699E}" srcOrd="2" destOrd="0" presId="urn:microsoft.com/office/officeart/2005/8/layout/hierarchy4"/>
    <dgm:cxn modelId="{79251AFA-0686-4E33-B120-3B02128E57AE}" type="presParOf" srcId="{987FC7AC-CE7F-4062-A492-20F1DCBA699E}" destId="{50C0F221-6BFF-4813-88E8-489BA5A22F0C}" srcOrd="0" destOrd="0" presId="urn:microsoft.com/office/officeart/2005/8/layout/hierarchy4"/>
    <dgm:cxn modelId="{0A56350C-6552-41F2-8BC3-699852EC9259}" type="presParOf" srcId="{987FC7AC-CE7F-4062-A492-20F1DCBA699E}" destId="{6E044EE9-A2D6-4EF3-AC78-CF9B28011FBD}" srcOrd="1" destOrd="0" presId="urn:microsoft.com/office/officeart/2005/8/layout/hierarchy4"/>
    <dgm:cxn modelId="{DD58FF10-C18D-47F5-8469-857DAA1ACDC0}" type="presParOf" srcId="{987FC7AC-CE7F-4062-A492-20F1DCBA699E}" destId="{318C7E5A-DF2C-4465-83B6-9CCAD3AFD4C7}" srcOrd="2" destOrd="0" presId="urn:microsoft.com/office/officeart/2005/8/layout/hierarchy4"/>
    <dgm:cxn modelId="{B3852AB3-3442-4486-A32C-3999981609AE}" type="presParOf" srcId="{318C7E5A-DF2C-4465-83B6-9CCAD3AFD4C7}" destId="{04E931F3-C65D-4762-AF6C-DFA9144C568C}" srcOrd="0" destOrd="0" presId="urn:microsoft.com/office/officeart/2005/8/layout/hierarchy4"/>
    <dgm:cxn modelId="{674302CF-80D8-44DC-B0C9-87580A9B6781}" type="presParOf" srcId="{04E931F3-C65D-4762-AF6C-DFA9144C568C}" destId="{4422CDD0-9CA6-4973-8EC7-DCC04FB4CA15}" srcOrd="0" destOrd="0" presId="urn:microsoft.com/office/officeart/2005/8/layout/hierarchy4"/>
    <dgm:cxn modelId="{6AB65824-3B5B-4F2D-9C6C-132D0AEBC944}" type="presParOf" srcId="{04E931F3-C65D-4762-AF6C-DFA9144C568C}" destId="{2BED88A8-3F93-4398-AC4E-5517EC529469}" srcOrd="1" destOrd="0" presId="urn:microsoft.com/office/officeart/2005/8/layout/hierarchy4"/>
    <dgm:cxn modelId="{C177036B-C3E0-4B59-966D-52231A2FD0AD}" type="presParOf" srcId="{318C7E5A-DF2C-4465-83B6-9CCAD3AFD4C7}" destId="{4685BD28-3E70-4512-A3E5-04D6D0B3E2C7}" srcOrd="1" destOrd="0" presId="urn:microsoft.com/office/officeart/2005/8/layout/hierarchy4"/>
    <dgm:cxn modelId="{C81394CD-D69B-486F-B950-7C697F548EE6}" type="presParOf" srcId="{318C7E5A-DF2C-4465-83B6-9CCAD3AFD4C7}" destId="{93725D3B-2945-42B4-B365-1E0238512C39}" srcOrd="2" destOrd="0" presId="urn:microsoft.com/office/officeart/2005/8/layout/hierarchy4"/>
    <dgm:cxn modelId="{3CD7E19F-95D1-45FA-B212-2788B39FC351}" type="presParOf" srcId="{93725D3B-2945-42B4-B365-1E0238512C39}" destId="{2D3CE81D-54D5-4EE8-A391-8D385DB1E6C2}" srcOrd="0" destOrd="0" presId="urn:microsoft.com/office/officeart/2005/8/layout/hierarchy4"/>
    <dgm:cxn modelId="{CA1B9660-4D8D-40D3-BE28-34600B39588D}" type="presParOf" srcId="{93725D3B-2945-42B4-B365-1E0238512C39}" destId="{0F42A304-65DD-42C8-B12E-BC255BB3FFA8}" srcOrd="1" destOrd="0" presId="urn:microsoft.com/office/officeart/2005/8/layout/hierarchy4"/>
    <dgm:cxn modelId="{B60C8D37-14CA-47DB-88BA-AC61A2E36C6A}" type="presParOf" srcId="{318C7E5A-DF2C-4465-83B6-9CCAD3AFD4C7}" destId="{24B6A771-2FB1-4D47-BFC4-B8E71FF5C628}" srcOrd="3" destOrd="0" presId="urn:microsoft.com/office/officeart/2005/8/layout/hierarchy4"/>
    <dgm:cxn modelId="{AEC08AB1-1787-4209-BBA3-12DCD1DB67D5}" type="presParOf" srcId="{318C7E5A-DF2C-4465-83B6-9CCAD3AFD4C7}" destId="{999489A0-886C-4061-8D7D-2B6BCCB51FDC}" srcOrd="4" destOrd="0" presId="urn:microsoft.com/office/officeart/2005/8/layout/hierarchy4"/>
    <dgm:cxn modelId="{EE08D5C1-7DB1-40DA-ABB2-C22C745F0362}" type="presParOf" srcId="{999489A0-886C-4061-8D7D-2B6BCCB51FDC}" destId="{724C94DF-4B8D-4F8E-AC43-57E6B99F6713}" srcOrd="0" destOrd="0" presId="urn:microsoft.com/office/officeart/2005/8/layout/hierarchy4"/>
    <dgm:cxn modelId="{5A87A60A-1D4D-4FD4-AB05-9D67948D6FFA}" type="presParOf" srcId="{999489A0-886C-4061-8D7D-2B6BCCB51FDC}" destId="{2968CC09-67D8-450A-8F5E-CF53ABCBAB84}" srcOrd="1" destOrd="0" presId="urn:microsoft.com/office/officeart/2005/8/layout/hierarchy4"/>
    <dgm:cxn modelId="{BF63EB40-7440-4EFE-B297-DDCF0A6B9FC8}" type="presParOf" srcId="{BED7AA6E-49CE-4203-A173-83CAB0ADAEE8}" destId="{8297818C-9A09-4DDD-8786-22A11302286F}" srcOrd="3" destOrd="0" presId="urn:microsoft.com/office/officeart/2005/8/layout/hierarchy4"/>
    <dgm:cxn modelId="{C83D633F-D7A4-4658-A437-EEE3CC78A06E}" type="presParOf" srcId="{BED7AA6E-49CE-4203-A173-83CAB0ADAEE8}" destId="{CAD72643-73EB-47D0-B5A3-7389931663B2}" srcOrd="4" destOrd="0" presId="urn:microsoft.com/office/officeart/2005/8/layout/hierarchy4"/>
    <dgm:cxn modelId="{F0436887-FA34-4986-BC2C-0FA8A7CF0FE3}" type="presParOf" srcId="{CAD72643-73EB-47D0-B5A3-7389931663B2}" destId="{E327AEC6-1659-4303-9943-92FC1801D9D8}" srcOrd="0" destOrd="0" presId="urn:microsoft.com/office/officeart/2005/8/layout/hierarchy4"/>
    <dgm:cxn modelId="{989D0391-19E6-4345-9813-F8C5F876FF10}" type="presParOf" srcId="{CAD72643-73EB-47D0-B5A3-7389931663B2}" destId="{EE60A2F3-E02B-436B-A449-C8B84743F88D}" srcOrd="1" destOrd="0" presId="urn:microsoft.com/office/officeart/2005/8/layout/hierarchy4"/>
    <dgm:cxn modelId="{9B05D7EF-BE3F-425E-9BFD-904EC16762F7}" type="presParOf" srcId="{CAD72643-73EB-47D0-B5A3-7389931663B2}" destId="{F6A2DB8F-A0AE-48FF-A31A-2C314B2C5767}" srcOrd="2" destOrd="0" presId="urn:microsoft.com/office/officeart/2005/8/layout/hierarchy4"/>
    <dgm:cxn modelId="{62D19B6C-817B-434A-AE5A-CACAF1B71E83}" type="presParOf" srcId="{F6A2DB8F-A0AE-48FF-A31A-2C314B2C5767}" destId="{85C19964-C1F3-4290-AE26-002F8B1315F7}" srcOrd="0" destOrd="0" presId="urn:microsoft.com/office/officeart/2005/8/layout/hierarchy4"/>
    <dgm:cxn modelId="{D09793E2-07D2-4F25-BDB2-EAE195193A2C}" type="presParOf" srcId="{85C19964-C1F3-4290-AE26-002F8B1315F7}" destId="{E10F07EB-389A-4611-996B-F4D07C346F83}" srcOrd="0" destOrd="0" presId="urn:microsoft.com/office/officeart/2005/8/layout/hierarchy4"/>
    <dgm:cxn modelId="{3F3828A0-489D-4F80-BB70-A739A122F168}" type="presParOf" srcId="{85C19964-C1F3-4290-AE26-002F8B1315F7}" destId="{F7A2E17E-D01A-41C6-A28B-C5D1B3E6DAEB}" srcOrd="1" destOrd="0" presId="urn:microsoft.com/office/officeart/2005/8/layout/hierarchy4"/>
    <dgm:cxn modelId="{8BA707EC-6EF9-4277-9159-1D729ACCE359}" type="presParOf" srcId="{F6A2DB8F-A0AE-48FF-A31A-2C314B2C5767}" destId="{6C4D6ABA-0D63-4897-9F83-FC567650745A}" srcOrd="1" destOrd="0" presId="urn:microsoft.com/office/officeart/2005/8/layout/hierarchy4"/>
    <dgm:cxn modelId="{7202B404-06BA-43A3-9B0D-7DC14EE9CF15}" type="presParOf" srcId="{F6A2DB8F-A0AE-48FF-A31A-2C314B2C5767}" destId="{4334CC46-37DA-456F-85E8-C9003DD11EDB}" srcOrd="2" destOrd="0" presId="urn:microsoft.com/office/officeart/2005/8/layout/hierarchy4"/>
    <dgm:cxn modelId="{FA456C3D-7A27-4AFF-BFA1-2ED8B81966FF}" type="presParOf" srcId="{4334CC46-37DA-456F-85E8-C9003DD11EDB}" destId="{1F199EDC-E087-4110-94BC-2EE725CF02F5}" srcOrd="0" destOrd="0" presId="urn:microsoft.com/office/officeart/2005/8/layout/hierarchy4"/>
    <dgm:cxn modelId="{DB1DD2ED-0E72-4E26-B4BA-6F25B5331881}" type="presParOf" srcId="{4334CC46-37DA-456F-85E8-C9003DD11EDB}" destId="{67CB2D08-26AA-47C5-B16B-119D4FF8D005}" srcOrd="1" destOrd="0" presId="urn:microsoft.com/office/officeart/2005/8/layout/hierarchy4"/>
    <dgm:cxn modelId="{25766AD5-E729-4FEF-A4E8-5F592FB3B856}" type="presParOf" srcId="{F6A2DB8F-A0AE-48FF-A31A-2C314B2C5767}" destId="{EE902CED-0006-4F75-98D6-98A0763B311E}" srcOrd="3" destOrd="0" presId="urn:microsoft.com/office/officeart/2005/8/layout/hierarchy4"/>
    <dgm:cxn modelId="{7AA454E2-9338-4011-BD31-74F6AD2D26AB}" type="presParOf" srcId="{F6A2DB8F-A0AE-48FF-A31A-2C314B2C5767}" destId="{5093797D-E906-475C-9A1A-00033246DE27}" srcOrd="4" destOrd="0" presId="urn:microsoft.com/office/officeart/2005/8/layout/hierarchy4"/>
    <dgm:cxn modelId="{DDEBD303-5279-4452-9AD5-201E8497758F}" type="presParOf" srcId="{5093797D-E906-475C-9A1A-00033246DE27}" destId="{43E50B90-4602-4D6E-AA29-879685775590}" srcOrd="0" destOrd="0" presId="urn:microsoft.com/office/officeart/2005/8/layout/hierarchy4"/>
    <dgm:cxn modelId="{C40D5298-CB3E-49A2-9910-AC167C8F48EA}" type="presParOf" srcId="{5093797D-E906-475C-9A1A-00033246DE27}" destId="{FDAF6F03-91C6-4638-BED7-189DECBFEEB6}" srcOrd="1" destOrd="0" presId="urn:microsoft.com/office/officeart/2005/8/layout/hierarchy4"/>
    <dgm:cxn modelId="{839BD5D6-C781-4922-AE6D-386884355859}" type="presParOf" srcId="{F6A2DB8F-A0AE-48FF-A31A-2C314B2C5767}" destId="{AC3621C7-B3EF-4A97-B406-00D5A6172300}" srcOrd="5" destOrd="0" presId="urn:microsoft.com/office/officeart/2005/8/layout/hierarchy4"/>
    <dgm:cxn modelId="{1276CA1D-998D-45AB-A673-B532C102C1F8}" type="presParOf" srcId="{F6A2DB8F-A0AE-48FF-A31A-2C314B2C5767}" destId="{DB5738B0-63B6-457B-B2D0-38B256E1BAE6}" srcOrd="6" destOrd="0" presId="urn:microsoft.com/office/officeart/2005/8/layout/hierarchy4"/>
    <dgm:cxn modelId="{39E73DAC-BFD3-4510-B696-A2C84E0A57E5}" type="presParOf" srcId="{DB5738B0-63B6-457B-B2D0-38B256E1BAE6}" destId="{8149B8D5-D43E-435A-881A-D6DD2CB8E783}" srcOrd="0" destOrd="0" presId="urn:microsoft.com/office/officeart/2005/8/layout/hierarchy4"/>
    <dgm:cxn modelId="{A32D63D0-17A5-4552-9A02-454EE5F27DC4}" type="presParOf" srcId="{DB5738B0-63B6-457B-B2D0-38B256E1BAE6}" destId="{4356AD73-10DE-4039-92BD-D5019690DEBB}"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4769AA-59E1-4187-A1FC-D9FB9D297337}" type="doc">
      <dgm:prSet loTypeId="urn:microsoft.com/office/officeart/2005/8/layout/orgChart1" loCatId="hierarchy" qsTypeId="urn:microsoft.com/office/officeart/2005/8/quickstyle/simple2" qsCatId="simple" csTypeId="urn:microsoft.com/office/officeart/2005/8/colors/accent1_2" csCatId="accent1"/>
      <dgm:spPr/>
      <dgm:t>
        <a:bodyPr/>
        <a:lstStyle/>
        <a:p>
          <a:endParaRPr lang="en-US"/>
        </a:p>
      </dgm:t>
    </dgm:pt>
    <dgm:pt modelId="{E1225B0F-0E4E-4C5E-9C48-F31FFA251B5B}">
      <dgm:prSet/>
      <dgm:spPr/>
      <dgm:t>
        <a:bodyPr/>
        <a:lstStyle/>
        <a:p>
          <a:r>
            <a:rPr lang="en-US"/>
            <a:t>Chief Justice</a:t>
          </a:r>
        </a:p>
      </dgm:t>
    </dgm:pt>
    <dgm:pt modelId="{BEF21663-AF07-4A0F-BCA0-64DFBF986B74}" type="parTrans" cxnId="{7FA4F38A-4FEF-4F15-B0A4-45F5D68DD3E4}">
      <dgm:prSet/>
      <dgm:spPr/>
      <dgm:t>
        <a:bodyPr/>
        <a:lstStyle/>
        <a:p>
          <a:endParaRPr lang="en-US"/>
        </a:p>
      </dgm:t>
    </dgm:pt>
    <dgm:pt modelId="{2E325052-EBE4-4424-994F-18DC14EA1F6E}" type="sibTrans" cxnId="{7FA4F38A-4FEF-4F15-B0A4-45F5D68DD3E4}">
      <dgm:prSet/>
      <dgm:spPr/>
      <dgm:t>
        <a:bodyPr/>
        <a:lstStyle/>
        <a:p>
          <a:endParaRPr lang="en-US"/>
        </a:p>
      </dgm:t>
    </dgm:pt>
    <dgm:pt modelId="{9F0E0EB0-C52F-4B13-9D27-6385A3498C86}">
      <dgm:prSet/>
      <dgm:spPr/>
      <dgm:t>
        <a:bodyPr/>
        <a:lstStyle/>
        <a:p>
          <a:r>
            <a:rPr lang="en-US"/>
            <a:t>Justice</a:t>
          </a:r>
        </a:p>
      </dgm:t>
    </dgm:pt>
    <dgm:pt modelId="{EBF08ECF-2324-4CC7-89F7-5C2F831156DF}" type="parTrans" cxnId="{BC976C7B-39A1-44E1-819A-BE4502DE6A05}">
      <dgm:prSet/>
      <dgm:spPr/>
      <dgm:t>
        <a:bodyPr/>
        <a:lstStyle/>
        <a:p>
          <a:endParaRPr lang="en-US"/>
        </a:p>
      </dgm:t>
    </dgm:pt>
    <dgm:pt modelId="{FCF790D2-0A66-4651-A626-C0FCDFB949F3}" type="sibTrans" cxnId="{BC976C7B-39A1-44E1-819A-BE4502DE6A05}">
      <dgm:prSet/>
      <dgm:spPr/>
      <dgm:t>
        <a:bodyPr/>
        <a:lstStyle/>
        <a:p>
          <a:endParaRPr lang="en-US"/>
        </a:p>
      </dgm:t>
    </dgm:pt>
    <dgm:pt modelId="{B610CED4-4769-4CD7-9D8A-45945628D23D}">
      <dgm:prSet/>
      <dgm:spPr/>
      <dgm:t>
        <a:bodyPr/>
        <a:lstStyle/>
        <a:p>
          <a:r>
            <a:rPr lang="en-US"/>
            <a:t>Justice</a:t>
          </a:r>
        </a:p>
      </dgm:t>
    </dgm:pt>
    <dgm:pt modelId="{1D9D520E-CCF5-44C4-8530-60B2F7169039}" type="parTrans" cxnId="{E08E08E6-2E2E-4E7E-9E0A-B004A901CF6A}">
      <dgm:prSet/>
      <dgm:spPr/>
      <dgm:t>
        <a:bodyPr/>
        <a:lstStyle/>
        <a:p>
          <a:endParaRPr lang="en-US"/>
        </a:p>
      </dgm:t>
    </dgm:pt>
    <dgm:pt modelId="{6DD08037-60BC-4FFF-B264-3E98B2098263}" type="sibTrans" cxnId="{E08E08E6-2E2E-4E7E-9E0A-B004A901CF6A}">
      <dgm:prSet/>
      <dgm:spPr/>
      <dgm:t>
        <a:bodyPr/>
        <a:lstStyle/>
        <a:p>
          <a:endParaRPr lang="en-US"/>
        </a:p>
      </dgm:t>
    </dgm:pt>
    <dgm:pt modelId="{7C35C198-BC63-4DDF-964F-6C2388255AA7}" type="pres">
      <dgm:prSet presAssocID="{914769AA-59E1-4187-A1FC-D9FB9D297337}" presName="hierChild1" presStyleCnt="0">
        <dgm:presLayoutVars>
          <dgm:orgChart val="1"/>
          <dgm:chPref val="1"/>
          <dgm:dir/>
          <dgm:animOne val="branch"/>
          <dgm:animLvl val="lvl"/>
          <dgm:resizeHandles/>
        </dgm:presLayoutVars>
      </dgm:prSet>
      <dgm:spPr/>
    </dgm:pt>
    <dgm:pt modelId="{C951DDDC-F7FD-4377-A884-000F4848D44C}" type="pres">
      <dgm:prSet presAssocID="{E1225B0F-0E4E-4C5E-9C48-F31FFA251B5B}" presName="hierRoot1" presStyleCnt="0">
        <dgm:presLayoutVars>
          <dgm:hierBranch val="init"/>
        </dgm:presLayoutVars>
      </dgm:prSet>
      <dgm:spPr/>
    </dgm:pt>
    <dgm:pt modelId="{8969E1F2-B61D-4BA6-81AA-8BA1817E8F16}" type="pres">
      <dgm:prSet presAssocID="{E1225B0F-0E4E-4C5E-9C48-F31FFA251B5B}" presName="rootComposite1" presStyleCnt="0"/>
      <dgm:spPr/>
    </dgm:pt>
    <dgm:pt modelId="{5B695793-3D91-4888-86E1-A35BBF9CBFC2}" type="pres">
      <dgm:prSet presAssocID="{E1225B0F-0E4E-4C5E-9C48-F31FFA251B5B}" presName="rootText1" presStyleLbl="node0" presStyleIdx="0" presStyleCnt="1">
        <dgm:presLayoutVars>
          <dgm:chPref val="3"/>
        </dgm:presLayoutVars>
      </dgm:prSet>
      <dgm:spPr>
        <a:prstGeom prst="roundRect">
          <a:avLst/>
        </a:prstGeom>
      </dgm:spPr>
    </dgm:pt>
    <dgm:pt modelId="{E0F66F0F-1C59-4F82-ACF2-C66585D50E54}" type="pres">
      <dgm:prSet presAssocID="{E1225B0F-0E4E-4C5E-9C48-F31FFA251B5B}" presName="rootConnector1" presStyleLbl="node1" presStyleIdx="0" presStyleCnt="0"/>
      <dgm:spPr/>
    </dgm:pt>
    <dgm:pt modelId="{53CDA2AF-9456-44D4-A485-78A77A6D8832}" type="pres">
      <dgm:prSet presAssocID="{E1225B0F-0E4E-4C5E-9C48-F31FFA251B5B}" presName="hierChild2" presStyleCnt="0"/>
      <dgm:spPr/>
    </dgm:pt>
    <dgm:pt modelId="{4F5629BA-E151-40B1-8040-CF1E42A708B8}" type="pres">
      <dgm:prSet presAssocID="{EBF08ECF-2324-4CC7-89F7-5C2F831156DF}" presName="Name37" presStyleLbl="parChTrans1D2" presStyleIdx="0" presStyleCnt="2"/>
      <dgm:spPr/>
    </dgm:pt>
    <dgm:pt modelId="{CD741E33-8688-46FD-A2BC-01A082C0975C}" type="pres">
      <dgm:prSet presAssocID="{9F0E0EB0-C52F-4B13-9D27-6385A3498C86}" presName="hierRoot2" presStyleCnt="0">
        <dgm:presLayoutVars>
          <dgm:hierBranch val="init"/>
        </dgm:presLayoutVars>
      </dgm:prSet>
      <dgm:spPr/>
    </dgm:pt>
    <dgm:pt modelId="{FBBCF132-38D1-4E8A-A53E-CF00006E1B5C}" type="pres">
      <dgm:prSet presAssocID="{9F0E0EB0-C52F-4B13-9D27-6385A3498C86}" presName="rootComposite" presStyleCnt="0"/>
      <dgm:spPr/>
    </dgm:pt>
    <dgm:pt modelId="{85CD3170-AB4F-407A-8B1E-7133424E0FE1}" type="pres">
      <dgm:prSet presAssocID="{9F0E0EB0-C52F-4B13-9D27-6385A3498C86}" presName="rootText" presStyleLbl="node2" presStyleIdx="0" presStyleCnt="2">
        <dgm:presLayoutVars>
          <dgm:chPref val="3"/>
        </dgm:presLayoutVars>
      </dgm:prSet>
      <dgm:spPr>
        <a:prstGeom prst="roundRect">
          <a:avLst/>
        </a:prstGeom>
      </dgm:spPr>
    </dgm:pt>
    <dgm:pt modelId="{AF863ED8-1AED-4310-86DD-478D49990228}" type="pres">
      <dgm:prSet presAssocID="{9F0E0EB0-C52F-4B13-9D27-6385A3498C86}" presName="rootConnector" presStyleLbl="node2" presStyleIdx="0" presStyleCnt="2"/>
      <dgm:spPr/>
    </dgm:pt>
    <dgm:pt modelId="{31AF9008-721B-4EFE-8EDC-B900C495BE61}" type="pres">
      <dgm:prSet presAssocID="{9F0E0EB0-C52F-4B13-9D27-6385A3498C86}" presName="hierChild4" presStyleCnt="0"/>
      <dgm:spPr/>
    </dgm:pt>
    <dgm:pt modelId="{E9B1C49F-774E-4BF1-84E7-51D5F577D9E8}" type="pres">
      <dgm:prSet presAssocID="{9F0E0EB0-C52F-4B13-9D27-6385A3498C86}" presName="hierChild5" presStyleCnt="0"/>
      <dgm:spPr/>
    </dgm:pt>
    <dgm:pt modelId="{091099BA-5521-4466-8334-DC997D924F5C}" type="pres">
      <dgm:prSet presAssocID="{1D9D520E-CCF5-44C4-8530-60B2F7169039}" presName="Name37" presStyleLbl="parChTrans1D2" presStyleIdx="1" presStyleCnt="2"/>
      <dgm:spPr/>
    </dgm:pt>
    <dgm:pt modelId="{831778B0-BF5D-4625-A9B6-39B146DE91F8}" type="pres">
      <dgm:prSet presAssocID="{B610CED4-4769-4CD7-9D8A-45945628D23D}" presName="hierRoot2" presStyleCnt="0">
        <dgm:presLayoutVars>
          <dgm:hierBranch val="init"/>
        </dgm:presLayoutVars>
      </dgm:prSet>
      <dgm:spPr/>
    </dgm:pt>
    <dgm:pt modelId="{2ECEA511-CE53-465B-B8D1-EAE2B7B46319}" type="pres">
      <dgm:prSet presAssocID="{B610CED4-4769-4CD7-9D8A-45945628D23D}" presName="rootComposite" presStyleCnt="0"/>
      <dgm:spPr/>
    </dgm:pt>
    <dgm:pt modelId="{5993303F-0542-4DA9-BD1E-B1CD1FC5B7D6}" type="pres">
      <dgm:prSet presAssocID="{B610CED4-4769-4CD7-9D8A-45945628D23D}" presName="rootText" presStyleLbl="node2" presStyleIdx="1" presStyleCnt="2">
        <dgm:presLayoutVars>
          <dgm:chPref val="3"/>
        </dgm:presLayoutVars>
      </dgm:prSet>
      <dgm:spPr>
        <a:prstGeom prst="roundRect">
          <a:avLst/>
        </a:prstGeom>
      </dgm:spPr>
    </dgm:pt>
    <dgm:pt modelId="{DF98190E-0669-4A8D-918E-F39A6BBA74AE}" type="pres">
      <dgm:prSet presAssocID="{B610CED4-4769-4CD7-9D8A-45945628D23D}" presName="rootConnector" presStyleLbl="node2" presStyleIdx="1" presStyleCnt="2"/>
      <dgm:spPr/>
    </dgm:pt>
    <dgm:pt modelId="{4BE28094-E4CA-4CBF-BF97-C0D25DFDDF2C}" type="pres">
      <dgm:prSet presAssocID="{B610CED4-4769-4CD7-9D8A-45945628D23D}" presName="hierChild4" presStyleCnt="0"/>
      <dgm:spPr/>
    </dgm:pt>
    <dgm:pt modelId="{E2B5D90E-56FD-4AD4-87DB-B32913A75888}" type="pres">
      <dgm:prSet presAssocID="{B610CED4-4769-4CD7-9D8A-45945628D23D}" presName="hierChild5" presStyleCnt="0"/>
      <dgm:spPr/>
    </dgm:pt>
    <dgm:pt modelId="{765765D4-398A-4C1C-94D3-509A5A7AB39E}" type="pres">
      <dgm:prSet presAssocID="{E1225B0F-0E4E-4C5E-9C48-F31FFA251B5B}" presName="hierChild3" presStyleCnt="0"/>
      <dgm:spPr/>
    </dgm:pt>
  </dgm:ptLst>
  <dgm:cxnLst>
    <dgm:cxn modelId="{E1600720-39C0-459F-B88F-BE5B8857702D}" type="presOf" srcId="{B610CED4-4769-4CD7-9D8A-45945628D23D}" destId="{5993303F-0542-4DA9-BD1E-B1CD1FC5B7D6}" srcOrd="0" destOrd="0" presId="urn:microsoft.com/office/officeart/2005/8/layout/orgChart1"/>
    <dgm:cxn modelId="{E1F7D532-E5C7-480B-AFB5-AD7B56F2752C}" type="presOf" srcId="{E1225B0F-0E4E-4C5E-9C48-F31FFA251B5B}" destId="{E0F66F0F-1C59-4F82-ACF2-C66585D50E54}" srcOrd="1" destOrd="0" presId="urn:microsoft.com/office/officeart/2005/8/layout/orgChart1"/>
    <dgm:cxn modelId="{44542571-FC91-417D-AC42-C299A4D4D5BE}" type="presOf" srcId="{9F0E0EB0-C52F-4B13-9D27-6385A3498C86}" destId="{AF863ED8-1AED-4310-86DD-478D49990228}" srcOrd="1" destOrd="0" presId="urn:microsoft.com/office/officeart/2005/8/layout/orgChart1"/>
    <dgm:cxn modelId="{4143187A-AF5A-451A-9C60-6E2A0C50FC98}" type="presOf" srcId="{1D9D520E-CCF5-44C4-8530-60B2F7169039}" destId="{091099BA-5521-4466-8334-DC997D924F5C}" srcOrd="0" destOrd="0" presId="urn:microsoft.com/office/officeart/2005/8/layout/orgChart1"/>
    <dgm:cxn modelId="{BC976C7B-39A1-44E1-819A-BE4502DE6A05}" srcId="{E1225B0F-0E4E-4C5E-9C48-F31FFA251B5B}" destId="{9F0E0EB0-C52F-4B13-9D27-6385A3498C86}" srcOrd="0" destOrd="0" parTransId="{EBF08ECF-2324-4CC7-89F7-5C2F831156DF}" sibTransId="{FCF790D2-0A66-4651-A626-C0FCDFB949F3}"/>
    <dgm:cxn modelId="{AE2DCD7D-8454-4E39-AA7B-89539221F88F}" type="presOf" srcId="{EBF08ECF-2324-4CC7-89F7-5C2F831156DF}" destId="{4F5629BA-E151-40B1-8040-CF1E42A708B8}" srcOrd="0" destOrd="0" presId="urn:microsoft.com/office/officeart/2005/8/layout/orgChart1"/>
    <dgm:cxn modelId="{7FA4F38A-4FEF-4F15-B0A4-45F5D68DD3E4}" srcId="{914769AA-59E1-4187-A1FC-D9FB9D297337}" destId="{E1225B0F-0E4E-4C5E-9C48-F31FFA251B5B}" srcOrd="0" destOrd="0" parTransId="{BEF21663-AF07-4A0F-BCA0-64DFBF986B74}" sibTransId="{2E325052-EBE4-4424-994F-18DC14EA1F6E}"/>
    <dgm:cxn modelId="{6B76A1D2-1126-4C8D-92C8-F4401386418A}" type="presOf" srcId="{E1225B0F-0E4E-4C5E-9C48-F31FFA251B5B}" destId="{5B695793-3D91-4888-86E1-A35BBF9CBFC2}" srcOrd="0" destOrd="0" presId="urn:microsoft.com/office/officeart/2005/8/layout/orgChart1"/>
    <dgm:cxn modelId="{E08E08E6-2E2E-4E7E-9E0A-B004A901CF6A}" srcId="{E1225B0F-0E4E-4C5E-9C48-F31FFA251B5B}" destId="{B610CED4-4769-4CD7-9D8A-45945628D23D}" srcOrd="1" destOrd="0" parTransId="{1D9D520E-CCF5-44C4-8530-60B2F7169039}" sibTransId="{6DD08037-60BC-4FFF-B264-3E98B2098263}"/>
    <dgm:cxn modelId="{5F0B56F3-9069-4982-9CF1-612C139C71E8}" type="presOf" srcId="{B610CED4-4769-4CD7-9D8A-45945628D23D}" destId="{DF98190E-0669-4A8D-918E-F39A6BBA74AE}" srcOrd="1" destOrd="0" presId="urn:microsoft.com/office/officeart/2005/8/layout/orgChart1"/>
    <dgm:cxn modelId="{026290FD-420F-4584-A84C-FCB5316DFCC2}" type="presOf" srcId="{914769AA-59E1-4187-A1FC-D9FB9D297337}" destId="{7C35C198-BC63-4DDF-964F-6C2388255AA7}" srcOrd="0" destOrd="0" presId="urn:microsoft.com/office/officeart/2005/8/layout/orgChart1"/>
    <dgm:cxn modelId="{F97DC4FE-A8EC-478C-8499-B6C5AFB7183A}" type="presOf" srcId="{9F0E0EB0-C52F-4B13-9D27-6385A3498C86}" destId="{85CD3170-AB4F-407A-8B1E-7133424E0FE1}" srcOrd="0" destOrd="0" presId="urn:microsoft.com/office/officeart/2005/8/layout/orgChart1"/>
    <dgm:cxn modelId="{EB4D0F47-A960-4594-9B02-55C097C5A3B3}" type="presParOf" srcId="{7C35C198-BC63-4DDF-964F-6C2388255AA7}" destId="{C951DDDC-F7FD-4377-A884-000F4848D44C}" srcOrd="0" destOrd="0" presId="urn:microsoft.com/office/officeart/2005/8/layout/orgChart1"/>
    <dgm:cxn modelId="{B565396A-4D9D-48D9-B6A6-4ADAD87F7DF3}" type="presParOf" srcId="{C951DDDC-F7FD-4377-A884-000F4848D44C}" destId="{8969E1F2-B61D-4BA6-81AA-8BA1817E8F16}" srcOrd="0" destOrd="0" presId="urn:microsoft.com/office/officeart/2005/8/layout/orgChart1"/>
    <dgm:cxn modelId="{66FD92C7-C665-401E-9E5B-C3F87EB7C367}" type="presParOf" srcId="{8969E1F2-B61D-4BA6-81AA-8BA1817E8F16}" destId="{5B695793-3D91-4888-86E1-A35BBF9CBFC2}" srcOrd="0" destOrd="0" presId="urn:microsoft.com/office/officeart/2005/8/layout/orgChart1"/>
    <dgm:cxn modelId="{FF1606AA-D4E1-4542-9D1E-A7FDF781B7C2}" type="presParOf" srcId="{8969E1F2-B61D-4BA6-81AA-8BA1817E8F16}" destId="{E0F66F0F-1C59-4F82-ACF2-C66585D50E54}" srcOrd="1" destOrd="0" presId="urn:microsoft.com/office/officeart/2005/8/layout/orgChart1"/>
    <dgm:cxn modelId="{B5B061AC-524A-4469-9E1C-7882C05E0716}" type="presParOf" srcId="{C951DDDC-F7FD-4377-A884-000F4848D44C}" destId="{53CDA2AF-9456-44D4-A485-78A77A6D8832}" srcOrd="1" destOrd="0" presId="urn:microsoft.com/office/officeart/2005/8/layout/orgChart1"/>
    <dgm:cxn modelId="{13337399-0B86-49AD-A7B3-67016FF8DF88}" type="presParOf" srcId="{53CDA2AF-9456-44D4-A485-78A77A6D8832}" destId="{4F5629BA-E151-40B1-8040-CF1E42A708B8}" srcOrd="0" destOrd="0" presId="urn:microsoft.com/office/officeart/2005/8/layout/orgChart1"/>
    <dgm:cxn modelId="{74555E36-AA8F-428E-B76E-03D00EE6D4BA}" type="presParOf" srcId="{53CDA2AF-9456-44D4-A485-78A77A6D8832}" destId="{CD741E33-8688-46FD-A2BC-01A082C0975C}" srcOrd="1" destOrd="0" presId="urn:microsoft.com/office/officeart/2005/8/layout/orgChart1"/>
    <dgm:cxn modelId="{ACB1E95A-67A1-4ECD-9C03-855D28558ABB}" type="presParOf" srcId="{CD741E33-8688-46FD-A2BC-01A082C0975C}" destId="{FBBCF132-38D1-4E8A-A53E-CF00006E1B5C}" srcOrd="0" destOrd="0" presId="urn:microsoft.com/office/officeart/2005/8/layout/orgChart1"/>
    <dgm:cxn modelId="{7CD39AAB-FDFA-4148-B4F7-408A02429CDF}" type="presParOf" srcId="{FBBCF132-38D1-4E8A-A53E-CF00006E1B5C}" destId="{85CD3170-AB4F-407A-8B1E-7133424E0FE1}" srcOrd="0" destOrd="0" presId="urn:microsoft.com/office/officeart/2005/8/layout/orgChart1"/>
    <dgm:cxn modelId="{70F38C5E-D5C5-4B9E-AF55-DB363D15513E}" type="presParOf" srcId="{FBBCF132-38D1-4E8A-A53E-CF00006E1B5C}" destId="{AF863ED8-1AED-4310-86DD-478D49990228}" srcOrd="1" destOrd="0" presId="urn:microsoft.com/office/officeart/2005/8/layout/orgChart1"/>
    <dgm:cxn modelId="{9A13C669-10C2-46D0-9EB6-3AE50701C3F7}" type="presParOf" srcId="{CD741E33-8688-46FD-A2BC-01A082C0975C}" destId="{31AF9008-721B-4EFE-8EDC-B900C495BE61}" srcOrd="1" destOrd="0" presId="urn:microsoft.com/office/officeart/2005/8/layout/orgChart1"/>
    <dgm:cxn modelId="{DA16B8F3-A74B-4EDD-9DB5-FD32E9CD11C5}" type="presParOf" srcId="{CD741E33-8688-46FD-A2BC-01A082C0975C}" destId="{E9B1C49F-774E-4BF1-84E7-51D5F577D9E8}" srcOrd="2" destOrd="0" presId="urn:microsoft.com/office/officeart/2005/8/layout/orgChart1"/>
    <dgm:cxn modelId="{5C3848F3-DD9C-4ABA-BCB3-70FE9A2AB63F}" type="presParOf" srcId="{53CDA2AF-9456-44D4-A485-78A77A6D8832}" destId="{091099BA-5521-4466-8334-DC997D924F5C}" srcOrd="2" destOrd="0" presId="urn:microsoft.com/office/officeart/2005/8/layout/orgChart1"/>
    <dgm:cxn modelId="{AA1F69C5-5DCA-40FE-8BD1-A6AF318891E6}" type="presParOf" srcId="{53CDA2AF-9456-44D4-A485-78A77A6D8832}" destId="{831778B0-BF5D-4625-A9B6-39B146DE91F8}" srcOrd="3" destOrd="0" presId="urn:microsoft.com/office/officeart/2005/8/layout/orgChart1"/>
    <dgm:cxn modelId="{A92EE4EC-00E1-4EA6-AB2F-5472EFF75A35}" type="presParOf" srcId="{831778B0-BF5D-4625-A9B6-39B146DE91F8}" destId="{2ECEA511-CE53-465B-B8D1-EAE2B7B46319}" srcOrd="0" destOrd="0" presId="urn:microsoft.com/office/officeart/2005/8/layout/orgChart1"/>
    <dgm:cxn modelId="{DF245A04-E5AE-4496-A094-EE808A2A04D2}" type="presParOf" srcId="{2ECEA511-CE53-465B-B8D1-EAE2B7B46319}" destId="{5993303F-0542-4DA9-BD1E-B1CD1FC5B7D6}" srcOrd="0" destOrd="0" presId="urn:microsoft.com/office/officeart/2005/8/layout/orgChart1"/>
    <dgm:cxn modelId="{4C8E74F8-7E5C-4CAE-86F0-EB7E1524D6C7}" type="presParOf" srcId="{2ECEA511-CE53-465B-B8D1-EAE2B7B46319}" destId="{DF98190E-0669-4A8D-918E-F39A6BBA74AE}" srcOrd="1" destOrd="0" presId="urn:microsoft.com/office/officeart/2005/8/layout/orgChart1"/>
    <dgm:cxn modelId="{56B9BD5C-EFF0-487E-8A48-33CD46AB84D1}" type="presParOf" srcId="{831778B0-BF5D-4625-A9B6-39B146DE91F8}" destId="{4BE28094-E4CA-4CBF-BF97-C0D25DFDDF2C}" srcOrd="1" destOrd="0" presId="urn:microsoft.com/office/officeart/2005/8/layout/orgChart1"/>
    <dgm:cxn modelId="{25DBD305-F5AD-429B-B572-DF62D316FF4F}" type="presParOf" srcId="{831778B0-BF5D-4625-A9B6-39B146DE91F8}" destId="{E2B5D90E-56FD-4AD4-87DB-B32913A75888}" srcOrd="2" destOrd="0" presId="urn:microsoft.com/office/officeart/2005/8/layout/orgChart1"/>
    <dgm:cxn modelId="{C8E5238C-D6D3-4B81-8F59-EC79028F6D13}" type="presParOf" srcId="{C951DDDC-F7FD-4377-A884-000F4848D44C}" destId="{765765D4-398A-4C1C-94D3-509A5A7AB39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B9EB1A-869C-4C96-B725-176EF1526E5C}">
      <dsp:nvSpPr>
        <dsp:cNvPr id="0" name=""/>
        <dsp:cNvSpPr/>
      </dsp:nvSpPr>
      <dsp:spPr>
        <a:xfrm>
          <a:off x="1858" y="1894"/>
          <a:ext cx="10511883" cy="877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t>President</a:t>
          </a:r>
        </a:p>
      </dsp:txBody>
      <dsp:txXfrm>
        <a:off x="27546" y="27582"/>
        <a:ext cx="10460507" cy="825667"/>
      </dsp:txXfrm>
    </dsp:sp>
    <dsp:sp modelId="{5EF03001-2827-4AB2-85E7-92148E029540}">
      <dsp:nvSpPr>
        <dsp:cNvPr id="0" name=""/>
        <dsp:cNvSpPr/>
      </dsp:nvSpPr>
      <dsp:spPr>
        <a:xfrm>
          <a:off x="12119" y="1017961"/>
          <a:ext cx="10491362" cy="6629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Chief of Staff</a:t>
          </a:r>
        </a:p>
      </dsp:txBody>
      <dsp:txXfrm>
        <a:off x="31537" y="1037379"/>
        <a:ext cx="10452526" cy="624139"/>
      </dsp:txXfrm>
    </dsp:sp>
    <dsp:sp modelId="{B07A4975-EB72-4200-BFCA-DB07B2A91AFA}">
      <dsp:nvSpPr>
        <dsp:cNvPr id="0" name=""/>
        <dsp:cNvSpPr/>
      </dsp:nvSpPr>
      <dsp:spPr>
        <a:xfrm>
          <a:off x="12119" y="1819960"/>
          <a:ext cx="4817945" cy="877043"/>
        </a:xfrm>
        <a:prstGeom prst="roundRect">
          <a:avLst>
            <a:gd name="adj" fmla="val 10000"/>
          </a:avLst>
        </a:prstGeom>
        <a:solidFill>
          <a:srgbClr val="B5A4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Chief of Staff of Student Relations</a:t>
          </a:r>
        </a:p>
      </dsp:txBody>
      <dsp:txXfrm>
        <a:off x="37807" y="1845648"/>
        <a:ext cx="4766569" cy="825667"/>
      </dsp:txXfrm>
    </dsp:sp>
    <dsp:sp modelId="{08598FFF-7AA6-4C5C-BA2E-470B6C7B6C9C}">
      <dsp:nvSpPr>
        <dsp:cNvPr id="0" name=""/>
        <dsp:cNvSpPr/>
      </dsp:nvSpPr>
      <dsp:spPr>
        <a:xfrm>
          <a:off x="12119" y="2836027"/>
          <a:ext cx="789180" cy="877043"/>
        </a:xfrm>
        <a:prstGeom prst="roundRect">
          <a:avLst>
            <a:gd name="adj" fmla="val 10000"/>
          </a:avLst>
        </a:prstGeom>
        <a:solidFill>
          <a:srgbClr val="B5A4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Executive Secretary of Religious Life</a:t>
          </a:r>
        </a:p>
      </dsp:txBody>
      <dsp:txXfrm>
        <a:off x="35233" y="2859141"/>
        <a:ext cx="742952" cy="830815"/>
      </dsp:txXfrm>
    </dsp:sp>
    <dsp:sp modelId="{F17EED5C-7875-4E6B-AAFA-F289362536E2}">
      <dsp:nvSpPr>
        <dsp:cNvPr id="0" name=""/>
        <dsp:cNvSpPr/>
      </dsp:nvSpPr>
      <dsp:spPr>
        <a:xfrm>
          <a:off x="817872" y="2836027"/>
          <a:ext cx="789180" cy="877043"/>
        </a:xfrm>
        <a:prstGeom prst="roundRect">
          <a:avLst>
            <a:gd name="adj" fmla="val 10000"/>
          </a:avLst>
        </a:prstGeom>
        <a:solidFill>
          <a:srgbClr val="B5A4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Executive Secretary of Panhellenic Association Relations </a:t>
          </a:r>
        </a:p>
      </dsp:txBody>
      <dsp:txXfrm>
        <a:off x="840986" y="2859141"/>
        <a:ext cx="742952" cy="830815"/>
      </dsp:txXfrm>
    </dsp:sp>
    <dsp:sp modelId="{240F8848-320A-4E03-A9BC-EA25EB8AABCF}">
      <dsp:nvSpPr>
        <dsp:cNvPr id="0" name=""/>
        <dsp:cNvSpPr/>
      </dsp:nvSpPr>
      <dsp:spPr>
        <a:xfrm>
          <a:off x="1623625" y="2836027"/>
          <a:ext cx="789180" cy="877043"/>
        </a:xfrm>
        <a:prstGeom prst="roundRect">
          <a:avLst>
            <a:gd name="adj" fmla="val 10000"/>
          </a:avLst>
        </a:prstGeom>
        <a:solidFill>
          <a:srgbClr val="B5A4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Executive Secretary of Interfraternity Council Relations </a:t>
          </a:r>
        </a:p>
      </dsp:txBody>
      <dsp:txXfrm>
        <a:off x="1646739" y="2859141"/>
        <a:ext cx="742952" cy="830815"/>
      </dsp:txXfrm>
    </dsp:sp>
    <dsp:sp modelId="{6C244417-3627-48C3-8717-041DCD1A1020}">
      <dsp:nvSpPr>
        <dsp:cNvPr id="0" name=""/>
        <dsp:cNvSpPr/>
      </dsp:nvSpPr>
      <dsp:spPr>
        <a:xfrm>
          <a:off x="2429378" y="2836027"/>
          <a:ext cx="789180" cy="877043"/>
        </a:xfrm>
        <a:prstGeom prst="roundRect">
          <a:avLst>
            <a:gd name="adj" fmla="val 10000"/>
          </a:avLst>
        </a:prstGeom>
        <a:solidFill>
          <a:srgbClr val="B5A4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Executive Secretary of Multi-Cultural Greek Council Relations </a:t>
          </a:r>
        </a:p>
      </dsp:txBody>
      <dsp:txXfrm>
        <a:off x="2452492" y="2859141"/>
        <a:ext cx="742952" cy="830815"/>
      </dsp:txXfrm>
    </dsp:sp>
    <dsp:sp modelId="{BE01925D-C87A-48EB-B2CB-E5627A2EB091}">
      <dsp:nvSpPr>
        <dsp:cNvPr id="0" name=""/>
        <dsp:cNvSpPr/>
      </dsp:nvSpPr>
      <dsp:spPr>
        <a:xfrm>
          <a:off x="3235131" y="2836027"/>
          <a:ext cx="789180" cy="877043"/>
        </a:xfrm>
        <a:prstGeom prst="roundRect">
          <a:avLst>
            <a:gd name="adj" fmla="val 10000"/>
          </a:avLst>
        </a:prstGeom>
        <a:solidFill>
          <a:srgbClr val="B5A4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Executive Secretary of Campus Traditions </a:t>
          </a:r>
        </a:p>
      </dsp:txBody>
      <dsp:txXfrm>
        <a:off x="3258245" y="2859141"/>
        <a:ext cx="742952" cy="830815"/>
      </dsp:txXfrm>
    </dsp:sp>
    <dsp:sp modelId="{5C775589-62F1-4E1B-881C-C92B6C3E5369}">
      <dsp:nvSpPr>
        <dsp:cNvPr id="0" name=""/>
        <dsp:cNvSpPr/>
      </dsp:nvSpPr>
      <dsp:spPr>
        <a:xfrm>
          <a:off x="4040884" y="2836027"/>
          <a:ext cx="789180" cy="877043"/>
        </a:xfrm>
        <a:prstGeom prst="roundRect">
          <a:avLst>
            <a:gd name="adj" fmla="val 10000"/>
          </a:avLst>
        </a:prstGeom>
        <a:solidFill>
          <a:srgbClr val="B5A4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Executive Secretary of Campus Development </a:t>
          </a:r>
        </a:p>
      </dsp:txBody>
      <dsp:txXfrm>
        <a:off x="4063998" y="2859141"/>
        <a:ext cx="742952" cy="830815"/>
      </dsp:txXfrm>
    </dsp:sp>
    <dsp:sp modelId="{50C0F221-6BFF-4813-88E8-489BA5A22F0C}">
      <dsp:nvSpPr>
        <dsp:cNvPr id="0" name=""/>
        <dsp:cNvSpPr/>
      </dsp:nvSpPr>
      <dsp:spPr>
        <a:xfrm>
          <a:off x="4863210" y="1819960"/>
          <a:ext cx="2400686" cy="877043"/>
        </a:xfrm>
        <a:prstGeom prst="roundRect">
          <a:avLst>
            <a:gd name="adj" fmla="val 10000"/>
          </a:avLst>
        </a:prstGeom>
        <a:solidFill>
          <a:srgbClr val="33333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Chief of Staff of Operations</a:t>
          </a:r>
        </a:p>
      </dsp:txBody>
      <dsp:txXfrm>
        <a:off x="4888898" y="1845648"/>
        <a:ext cx="2349310" cy="825667"/>
      </dsp:txXfrm>
    </dsp:sp>
    <dsp:sp modelId="{4422CDD0-9CA6-4973-8EC7-DCC04FB4CA15}">
      <dsp:nvSpPr>
        <dsp:cNvPr id="0" name=""/>
        <dsp:cNvSpPr/>
      </dsp:nvSpPr>
      <dsp:spPr>
        <a:xfrm>
          <a:off x="4863210" y="2836027"/>
          <a:ext cx="789180" cy="877043"/>
        </a:xfrm>
        <a:prstGeom prst="roundRect">
          <a:avLst>
            <a:gd name="adj" fmla="val 10000"/>
          </a:avLst>
        </a:prstGeom>
        <a:solidFill>
          <a:srgbClr val="33333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Press Secretary </a:t>
          </a:r>
        </a:p>
      </dsp:txBody>
      <dsp:txXfrm>
        <a:off x="4886324" y="2859141"/>
        <a:ext cx="742952" cy="830815"/>
      </dsp:txXfrm>
    </dsp:sp>
    <dsp:sp modelId="{2D3CE81D-54D5-4EE8-A391-8D385DB1E6C2}">
      <dsp:nvSpPr>
        <dsp:cNvPr id="0" name=""/>
        <dsp:cNvSpPr/>
      </dsp:nvSpPr>
      <dsp:spPr>
        <a:xfrm>
          <a:off x="5668963" y="2836027"/>
          <a:ext cx="789180" cy="877043"/>
        </a:xfrm>
        <a:prstGeom prst="roundRect">
          <a:avLst>
            <a:gd name="adj" fmla="val 10000"/>
          </a:avLst>
        </a:prstGeom>
        <a:solidFill>
          <a:srgbClr val="33333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Executive Secretary of Communications </a:t>
          </a:r>
        </a:p>
      </dsp:txBody>
      <dsp:txXfrm>
        <a:off x="5692077" y="2859141"/>
        <a:ext cx="742952" cy="830815"/>
      </dsp:txXfrm>
    </dsp:sp>
    <dsp:sp modelId="{724C94DF-4B8D-4F8E-AC43-57E6B99F6713}">
      <dsp:nvSpPr>
        <dsp:cNvPr id="0" name=""/>
        <dsp:cNvSpPr/>
      </dsp:nvSpPr>
      <dsp:spPr>
        <a:xfrm>
          <a:off x="6474716" y="2836027"/>
          <a:ext cx="789180" cy="877043"/>
        </a:xfrm>
        <a:prstGeom prst="roundRect">
          <a:avLst>
            <a:gd name="adj" fmla="val 10000"/>
          </a:avLst>
        </a:prstGeom>
        <a:solidFill>
          <a:srgbClr val="33333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Executive Secretary of USG Marketing</a:t>
          </a:r>
        </a:p>
      </dsp:txBody>
      <dsp:txXfrm>
        <a:off x="6497830" y="2859141"/>
        <a:ext cx="742952" cy="830815"/>
      </dsp:txXfrm>
    </dsp:sp>
    <dsp:sp modelId="{E327AEC6-1659-4303-9943-92FC1801D9D8}">
      <dsp:nvSpPr>
        <dsp:cNvPr id="0" name=""/>
        <dsp:cNvSpPr/>
      </dsp:nvSpPr>
      <dsp:spPr>
        <a:xfrm>
          <a:off x="7297042" y="1819960"/>
          <a:ext cx="3206439" cy="877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Chief of Staff of Student Advocacy</a:t>
          </a:r>
        </a:p>
      </dsp:txBody>
      <dsp:txXfrm>
        <a:off x="7322730" y="1845648"/>
        <a:ext cx="3155063" cy="825667"/>
      </dsp:txXfrm>
    </dsp:sp>
    <dsp:sp modelId="{E10F07EB-389A-4611-996B-F4D07C346F83}">
      <dsp:nvSpPr>
        <dsp:cNvPr id="0" name=""/>
        <dsp:cNvSpPr/>
      </dsp:nvSpPr>
      <dsp:spPr>
        <a:xfrm>
          <a:off x="7297042" y="2836027"/>
          <a:ext cx="789180" cy="877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Executive Secretary of Diversity and Inclusive Excellence </a:t>
          </a:r>
        </a:p>
      </dsp:txBody>
      <dsp:txXfrm>
        <a:off x="7320156" y="2859141"/>
        <a:ext cx="742952" cy="830815"/>
      </dsp:txXfrm>
    </dsp:sp>
    <dsp:sp modelId="{1F199EDC-E087-4110-94BC-2EE725CF02F5}">
      <dsp:nvSpPr>
        <dsp:cNvPr id="0" name=""/>
        <dsp:cNvSpPr/>
      </dsp:nvSpPr>
      <dsp:spPr>
        <a:xfrm>
          <a:off x="8102795" y="2836027"/>
          <a:ext cx="789180" cy="877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Executive Secretary of Collegiate Gender Violence Topics </a:t>
          </a:r>
        </a:p>
      </dsp:txBody>
      <dsp:txXfrm>
        <a:off x="8125909" y="2859141"/>
        <a:ext cx="742952" cy="830815"/>
      </dsp:txXfrm>
    </dsp:sp>
    <dsp:sp modelId="{43E50B90-4602-4D6E-AA29-879685775590}">
      <dsp:nvSpPr>
        <dsp:cNvPr id="0" name=""/>
        <dsp:cNvSpPr/>
      </dsp:nvSpPr>
      <dsp:spPr>
        <a:xfrm>
          <a:off x="8908548" y="2836027"/>
          <a:ext cx="789180" cy="877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Executive Secretary of Student Advocacy </a:t>
          </a:r>
        </a:p>
      </dsp:txBody>
      <dsp:txXfrm>
        <a:off x="8931662" y="2859141"/>
        <a:ext cx="742952" cy="830815"/>
      </dsp:txXfrm>
    </dsp:sp>
    <dsp:sp modelId="{8149B8D5-D43E-435A-881A-D6DD2CB8E783}">
      <dsp:nvSpPr>
        <dsp:cNvPr id="0" name=""/>
        <dsp:cNvSpPr/>
      </dsp:nvSpPr>
      <dsp:spPr>
        <a:xfrm>
          <a:off x="9714301" y="2836027"/>
          <a:ext cx="789180" cy="877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Executive Secretary of Internationalization</a:t>
          </a:r>
        </a:p>
      </dsp:txBody>
      <dsp:txXfrm>
        <a:off x="9737415" y="2859141"/>
        <a:ext cx="742952" cy="8308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1099BA-5521-4466-8334-DC997D924F5C}">
      <dsp:nvSpPr>
        <dsp:cNvPr id="0" name=""/>
        <dsp:cNvSpPr/>
      </dsp:nvSpPr>
      <dsp:spPr>
        <a:xfrm>
          <a:off x="2222500" y="1705546"/>
          <a:ext cx="1216257" cy="422172"/>
        </a:xfrm>
        <a:custGeom>
          <a:avLst/>
          <a:gdLst/>
          <a:ahLst/>
          <a:cxnLst/>
          <a:rect l="0" t="0" r="0" b="0"/>
          <a:pathLst>
            <a:path>
              <a:moveTo>
                <a:pt x="0" y="0"/>
              </a:moveTo>
              <a:lnTo>
                <a:pt x="0" y="211086"/>
              </a:lnTo>
              <a:lnTo>
                <a:pt x="1216257" y="211086"/>
              </a:lnTo>
              <a:lnTo>
                <a:pt x="1216257" y="4221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5629BA-E151-40B1-8040-CF1E42A708B8}">
      <dsp:nvSpPr>
        <dsp:cNvPr id="0" name=""/>
        <dsp:cNvSpPr/>
      </dsp:nvSpPr>
      <dsp:spPr>
        <a:xfrm>
          <a:off x="1006243" y="1705546"/>
          <a:ext cx="1216257" cy="422172"/>
        </a:xfrm>
        <a:custGeom>
          <a:avLst/>
          <a:gdLst/>
          <a:ahLst/>
          <a:cxnLst/>
          <a:rect l="0" t="0" r="0" b="0"/>
          <a:pathLst>
            <a:path>
              <a:moveTo>
                <a:pt x="1216257" y="0"/>
              </a:moveTo>
              <a:lnTo>
                <a:pt x="1216257" y="211086"/>
              </a:lnTo>
              <a:lnTo>
                <a:pt x="0" y="211086"/>
              </a:lnTo>
              <a:lnTo>
                <a:pt x="0" y="4221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695793-3D91-4888-86E1-A35BBF9CBFC2}">
      <dsp:nvSpPr>
        <dsp:cNvPr id="0" name=""/>
        <dsp:cNvSpPr/>
      </dsp:nvSpPr>
      <dsp:spPr>
        <a:xfrm>
          <a:off x="1217329" y="700375"/>
          <a:ext cx="2010342" cy="100517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a:t>Chief Justice</a:t>
          </a:r>
        </a:p>
      </dsp:txBody>
      <dsp:txXfrm>
        <a:off x="1266397" y="749443"/>
        <a:ext cx="1912206" cy="907035"/>
      </dsp:txXfrm>
    </dsp:sp>
    <dsp:sp modelId="{85CD3170-AB4F-407A-8B1E-7133424E0FE1}">
      <dsp:nvSpPr>
        <dsp:cNvPr id="0" name=""/>
        <dsp:cNvSpPr/>
      </dsp:nvSpPr>
      <dsp:spPr>
        <a:xfrm>
          <a:off x="1071" y="2127719"/>
          <a:ext cx="2010342" cy="100517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a:t>Justice</a:t>
          </a:r>
        </a:p>
      </dsp:txBody>
      <dsp:txXfrm>
        <a:off x="50139" y="2176787"/>
        <a:ext cx="1912206" cy="907035"/>
      </dsp:txXfrm>
    </dsp:sp>
    <dsp:sp modelId="{5993303F-0542-4DA9-BD1E-B1CD1FC5B7D6}">
      <dsp:nvSpPr>
        <dsp:cNvPr id="0" name=""/>
        <dsp:cNvSpPr/>
      </dsp:nvSpPr>
      <dsp:spPr>
        <a:xfrm>
          <a:off x="2433586" y="2127719"/>
          <a:ext cx="2010342" cy="100517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a:t>Justice</a:t>
          </a:r>
        </a:p>
      </dsp:txBody>
      <dsp:txXfrm>
        <a:off x="2482654" y="2176787"/>
        <a:ext cx="1912206" cy="90703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A picture containing clock&#10;&#10;Description automatically generated">
            <a:extLst>
              <a:ext uri="{FF2B5EF4-FFF2-40B4-BE49-F238E27FC236}">
                <a16:creationId xmlns:a16="http://schemas.microsoft.com/office/drawing/2014/main" id="{0B63E52B-5D7A-4306-8966-94715BFFCE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8690" y="0"/>
            <a:ext cx="7503310" cy="6858000"/>
          </a:xfrm>
          <a:prstGeom prst="rect">
            <a:avLst/>
          </a:prstGeom>
        </p:spPr>
      </p:pic>
      <p:sp>
        <p:nvSpPr>
          <p:cNvPr id="2" name="Title 1">
            <a:extLst>
              <a:ext uri="{FF2B5EF4-FFF2-40B4-BE49-F238E27FC236}">
                <a16:creationId xmlns:a16="http://schemas.microsoft.com/office/drawing/2014/main" id="{34EA5DF7-F123-4E36-9EC2-E5EA19024238}"/>
              </a:ext>
            </a:extLst>
          </p:cNvPr>
          <p:cNvSpPr>
            <a:spLocks noGrp="1"/>
          </p:cNvSpPr>
          <p:nvPr>
            <p:ph type="ctrTitle" hasCustomPrompt="1"/>
          </p:nvPr>
        </p:nvSpPr>
        <p:spPr>
          <a:xfrm>
            <a:off x="6735097" y="3429000"/>
            <a:ext cx="4967883" cy="1942420"/>
          </a:xfrm>
        </p:spPr>
        <p:txBody>
          <a:bodyPr anchor="t">
            <a:normAutofit/>
          </a:bodyPr>
          <a:lstStyle>
            <a:lvl1pPr algn="ctr">
              <a:defRPr sz="4800">
                <a:solidFill>
                  <a:schemeClr val="bg1"/>
                </a:solidFill>
                <a:latin typeface="Futura PT Medium" panose="020B0602020204020303" pitchFamily="34" charset="0"/>
              </a:defRPr>
            </a:lvl1pPr>
          </a:lstStyle>
          <a:p>
            <a:r>
              <a:rPr lang="en-US" dirty="0"/>
              <a:t>Click to Add A Title in this Area</a:t>
            </a:r>
          </a:p>
        </p:txBody>
      </p:sp>
      <p:sp>
        <p:nvSpPr>
          <p:cNvPr id="3" name="Subtitle 2">
            <a:extLst>
              <a:ext uri="{FF2B5EF4-FFF2-40B4-BE49-F238E27FC236}">
                <a16:creationId xmlns:a16="http://schemas.microsoft.com/office/drawing/2014/main" id="{9832BF6A-B492-46A4-8AD3-DD82C2B126FB}"/>
              </a:ext>
            </a:extLst>
          </p:cNvPr>
          <p:cNvSpPr>
            <a:spLocks noGrp="1"/>
          </p:cNvSpPr>
          <p:nvPr>
            <p:ph type="subTitle" idx="1" hasCustomPrompt="1"/>
          </p:nvPr>
        </p:nvSpPr>
        <p:spPr>
          <a:xfrm>
            <a:off x="6735097" y="5463495"/>
            <a:ext cx="4967883" cy="1394505"/>
          </a:xfrm>
        </p:spPr>
        <p:txBody>
          <a:bodyPr/>
          <a:lstStyle>
            <a:lvl1pPr marL="0" indent="0" algn="ctr">
              <a:buNone/>
              <a:defRPr sz="2400">
                <a:solidFill>
                  <a:srgbClr val="B5A475"/>
                </a:solidFill>
                <a:latin typeface="Futura PT Medium" panose="020B06020202040203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 subtitle text</a:t>
            </a:r>
          </a:p>
        </p:txBody>
      </p:sp>
    </p:spTree>
    <p:extLst>
      <p:ext uri="{BB962C8B-B14F-4D97-AF65-F5344CB8AC3E}">
        <p14:creationId xmlns:p14="http://schemas.microsoft.com/office/powerpoint/2010/main" val="2180348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D55911F-D499-4DB9-842C-C1165A2FBE1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176"/>
          <a:stretch/>
        </p:blipFill>
        <p:spPr>
          <a:xfrm flipH="1">
            <a:off x="-10574" y="-11602"/>
            <a:ext cx="8016772" cy="6878407"/>
          </a:xfrm>
          <a:prstGeom prst="rect">
            <a:avLst/>
          </a:prstGeom>
        </p:spPr>
      </p:pic>
      <p:sp>
        <p:nvSpPr>
          <p:cNvPr id="10" name="Rectangle 9">
            <a:extLst>
              <a:ext uri="{FF2B5EF4-FFF2-40B4-BE49-F238E27FC236}">
                <a16:creationId xmlns:a16="http://schemas.microsoft.com/office/drawing/2014/main" id="{BE6BA320-6655-467F-A3FB-40F6166DD204}"/>
              </a:ext>
            </a:extLst>
          </p:cNvPr>
          <p:cNvSpPr/>
          <p:nvPr userDrawn="1"/>
        </p:nvSpPr>
        <p:spPr>
          <a:xfrm>
            <a:off x="0" y="6371302"/>
            <a:ext cx="12192000" cy="486697"/>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86D68E1-5DF5-4E1E-98B0-0BC0BBF3525C}"/>
              </a:ext>
            </a:extLst>
          </p:cNvPr>
          <p:cNvSpPr/>
          <p:nvPr userDrawn="1"/>
        </p:nvSpPr>
        <p:spPr>
          <a:xfrm>
            <a:off x="-5287" y="6440129"/>
            <a:ext cx="12192000" cy="41787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logo&#10;&#10;Description automatically generated">
            <a:extLst>
              <a:ext uri="{FF2B5EF4-FFF2-40B4-BE49-F238E27FC236}">
                <a16:creationId xmlns:a16="http://schemas.microsoft.com/office/drawing/2014/main" id="{8663599C-2759-451C-A53A-1C3B3A9606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721"/>
            <a:ext cx="8475406" cy="1207373"/>
          </a:xfrm>
          <a:prstGeom prst="rect">
            <a:avLst/>
          </a:prstGeom>
        </p:spPr>
      </p:pic>
      <p:sp>
        <p:nvSpPr>
          <p:cNvPr id="2" name="Title 1">
            <a:extLst>
              <a:ext uri="{FF2B5EF4-FFF2-40B4-BE49-F238E27FC236}">
                <a16:creationId xmlns:a16="http://schemas.microsoft.com/office/drawing/2014/main" id="{DDF20880-8AB9-4BF5-B17A-8D8DDF680C72}"/>
              </a:ext>
            </a:extLst>
          </p:cNvPr>
          <p:cNvSpPr>
            <a:spLocks noGrp="1"/>
          </p:cNvSpPr>
          <p:nvPr>
            <p:ph type="title" hasCustomPrompt="1"/>
          </p:nvPr>
        </p:nvSpPr>
        <p:spPr>
          <a:xfrm>
            <a:off x="425885" y="8806"/>
            <a:ext cx="7803715" cy="1202726"/>
          </a:xfrm>
        </p:spPr>
        <p:txBody>
          <a:bodyPr/>
          <a:lstStyle>
            <a:lvl1pPr>
              <a:defRPr>
                <a:solidFill>
                  <a:schemeClr val="bg1"/>
                </a:solidFill>
                <a:latin typeface="Futura PT Medium" panose="020B0602020204020303" pitchFamily="34" charset="0"/>
              </a:defRPr>
            </a:lvl1pPr>
          </a:lstStyle>
          <a:p>
            <a:r>
              <a:rPr lang="en-US" dirty="0"/>
              <a:t>Enter A Title Here</a:t>
            </a:r>
          </a:p>
        </p:txBody>
      </p:sp>
      <p:cxnSp>
        <p:nvCxnSpPr>
          <p:cNvPr id="17" name="Straight Connector 16">
            <a:extLst>
              <a:ext uri="{FF2B5EF4-FFF2-40B4-BE49-F238E27FC236}">
                <a16:creationId xmlns:a16="http://schemas.microsoft.com/office/drawing/2014/main" id="{5CBC5E13-E596-4A5D-8F4D-9D15205B27C6}"/>
              </a:ext>
            </a:extLst>
          </p:cNvPr>
          <p:cNvCxnSpPr>
            <a:cxnSpLocks/>
          </p:cNvCxnSpPr>
          <p:nvPr userDrawn="1"/>
        </p:nvCxnSpPr>
        <p:spPr>
          <a:xfrm>
            <a:off x="0" y="6636772"/>
            <a:ext cx="9655277" cy="0"/>
          </a:xfrm>
          <a:prstGeom prst="line">
            <a:avLst/>
          </a:prstGeom>
          <a:ln w="19050">
            <a:solidFill>
              <a:srgbClr val="B5A475"/>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6E1779-0247-414B-A15C-1A54BA0352C3}"/>
              </a:ext>
            </a:extLst>
          </p:cNvPr>
          <p:cNvSpPr txBox="1"/>
          <p:nvPr userDrawn="1"/>
        </p:nvSpPr>
        <p:spPr>
          <a:xfrm>
            <a:off x="8701548" y="6518786"/>
            <a:ext cx="3215149" cy="276999"/>
          </a:xfrm>
          <a:prstGeom prst="rect">
            <a:avLst/>
          </a:prstGeom>
          <a:noFill/>
        </p:spPr>
        <p:txBody>
          <a:bodyPr wrap="square" rtlCol="0">
            <a:spAutoFit/>
          </a:bodyPr>
          <a:lstStyle/>
          <a:p>
            <a:pPr algn="r"/>
            <a:r>
              <a:rPr lang="en-US" sz="1200" dirty="0">
                <a:solidFill>
                  <a:srgbClr val="B5A475"/>
                </a:solidFill>
                <a:latin typeface="Futura PT Light" panose="020B0402020204020303" pitchFamily="34" charset="0"/>
              </a:rPr>
              <a:t>DANIELS COLLEGE OF BUSINESS</a:t>
            </a:r>
          </a:p>
        </p:txBody>
      </p:sp>
      <p:sp>
        <p:nvSpPr>
          <p:cNvPr id="7" name="Rectangle 6">
            <a:extLst>
              <a:ext uri="{FF2B5EF4-FFF2-40B4-BE49-F238E27FC236}">
                <a16:creationId xmlns:a16="http://schemas.microsoft.com/office/drawing/2014/main" id="{F868DF35-3622-435D-8554-5F0857128068}"/>
              </a:ext>
            </a:extLst>
          </p:cNvPr>
          <p:cNvSpPr/>
          <p:nvPr userDrawn="1"/>
        </p:nvSpPr>
        <p:spPr>
          <a:xfrm>
            <a:off x="8475406" y="-3722"/>
            <a:ext cx="3716594" cy="1202725"/>
          </a:xfrm>
          <a:prstGeom prst="rect">
            <a:avLst/>
          </a:prstGeom>
          <a:solidFill>
            <a:srgbClr val="861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86350197-85BA-4F8B-9C56-D868DC7B47E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127017" y="216310"/>
            <a:ext cx="586020" cy="767889"/>
          </a:xfrm>
          <a:prstGeom prst="rect">
            <a:avLst/>
          </a:prstGeom>
        </p:spPr>
      </p:pic>
      <p:sp>
        <p:nvSpPr>
          <p:cNvPr id="12" name="Content Placeholder 2">
            <a:extLst>
              <a:ext uri="{FF2B5EF4-FFF2-40B4-BE49-F238E27FC236}">
                <a16:creationId xmlns:a16="http://schemas.microsoft.com/office/drawing/2014/main" id="{C37C8492-8E95-4C27-B2B5-EFE4736C8569}"/>
              </a:ext>
            </a:extLst>
          </p:cNvPr>
          <p:cNvSpPr>
            <a:spLocks noGrp="1"/>
          </p:cNvSpPr>
          <p:nvPr>
            <p:ph sz="half" idx="1"/>
          </p:nvPr>
        </p:nvSpPr>
        <p:spPr>
          <a:xfrm>
            <a:off x="621890" y="1740310"/>
            <a:ext cx="4461388" cy="403419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319AD3F0-5621-4EA7-A330-F47A014B044B}"/>
              </a:ext>
            </a:extLst>
          </p:cNvPr>
          <p:cNvSpPr>
            <a:spLocks noGrp="1"/>
          </p:cNvSpPr>
          <p:nvPr>
            <p:ph sz="half" idx="10"/>
          </p:nvPr>
        </p:nvSpPr>
        <p:spPr>
          <a:xfrm>
            <a:off x="7086229" y="1740310"/>
            <a:ext cx="4461388" cy="4034190"/>
          </a:xfrm>
        </p:spPr>
        <p:txBody>
          <a:bodyPr/>
          <a:lstStyle>
            <a:lvl2pPr>
              <a:defRPr/>
            </a:lvl2pPr>
            <a:lvl3pPr>
              <a:defRPr/>
            </a:lvl3pPr>
          </a:lstStyle>
          <a:p>
            <a:pPr lvl="0"/>
            <a:r>
              <a:rPr lang="en-US" dirty="0"/>
              <a:t>Click to edit Master text styles</a:t>
            </a:r>
          </a:p>
          <a:p>
            <a:pPr lvl="1"/>
            <a:r>
              <a:rPr lang="en-US" dirty="0"/>
              <a:t>Second level          </a:t>
            </a:r>
          </a:p>
          <a:p>
            <a:pPr lvl="2"/>
            <a:r>
              <a:rPr lang="en-US" dirty="0"/>
              <a:t>Third level </a:t>
            </a:r>
          </a:p>
          <a:p>
            <a:pPr lvl="3"/>
            <a:r>
              <a:rPr lang="en-US" dirty="0"/>
              <a:t>Fourth level</a:t>
            </a:r>
          </a:p>
          <a:p>
            <a:pPr lvl="4"/>
            <a:r>
              <a:rPr lang="en-US" dirty="0"/>
              <a:t>Fifth level</a:t>
            </a:r>
          </a:p>
        </p:txBody>
      </p:sp>
    </p:spTree>
    <p:extLst>
      <p:ext uri="{BB962C8B-B14F-4D97-AF65-F5344CB8AC3E}">
        <p14:creationId xmlns:p14="http://schemas.microsoft.com/office/powerpoint/2010/main" val="2637727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D55911F-D499-4DB9-842C-C1165A2FBE1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561" b="4181"/>
          <a:stretch/>
        </p:blipFill>
        <p:spPr>
          <a:xfrm>
            <a:off x="3721881" y="8806"/>
            <a:ext cx="8475406" cy="6840387"/>
          </a:xfrm>
          <a:prstGeom prst="rect">
            <a:avLst/>
          </a:prstGeom>
        </p:spPr>
      </p:pic>
      <p:sp>
        <p:nvSpPr>
          <p:cNvPr id="10" name="Rectangle 9">
            <a:extLst>
              <a:ext uri="{FF2B5EF4-FFF2-40B4-BE49-F238E27FC236}">
                <a16:creationId xmlns:a16="http://schemas.microsoft.com/office/drawing/2014/main" id="{BE6BA320-6655-467F-A3FB-40F6166DD204}"/>
              </a:ext>
            </a:extLst>
          </p:cNvPr>
          <p:cNvSpPr/>
          <p:nvPr userDrawn="1"/>
        </p:nvSpPr>
        <p:spPr>
          <a:xfrm>
            <a:off x="0" y="6371302"/>
            <a:ext cx="12192000" cy="486697"/>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86D68E1-5DF5-4E1E-98B0-0BC0BBF3525C}"/>
              </a:ext>
            </a:extLst>
          </p:cNvPr>
          <p:cNvSpPr/>
          <p:nvPr userDrawn="1"/>
        </p:nvSpPr>
        <p:spPr>
          <a:xfrm>
            <a:off x="-5287" y="6440129"/>
            <a:ext cx="12192000" cy="41787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logo&#10;&#10;Description automatically generated">
            <a:extLst>
              <a:ext uri="{FF2B5EF4-FFF2-40B4-BE49-F238E27FC236}">
                <a16:creationId xmlns:a16="http://schemas.microsoft.com/office/drawing/2014/main" id="{8663599C-2759-451C-A53A-1C3B3A9606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721"/>
            <a:ext cx="8475406" cy="1207373"/>
          </a:xfrm>
          <a:prstGeom prst="rect">
            <a:avLst/>
          </a:prstGeom>
        </p:spPr>
      </p:pic>
      <p:sp>
        <p:nvSpPr>
          <p:cNvPr id="2" name="Title 1">
            <a:extLst>
              <a:ext uri="{FF2B5EF4-FFF2-40B4-BE49-F238E27FC236}">
                <a16:creationId xmlns:a16="http://schemas.microsoft.com/office/drawing/2014/main" id="{DDF20880-8AB9-4BF5-B17A-8D8DDF680C72}"/>
              </a:ext>
            </a:extLst>
          </p:cNvPr>
          <p:cNvSpPr>
            <a:spLocks noGrp="1"/>
          </p:cNvSpPr>
          <p:nvPr>
            <p:ph type="title" hasCustomPrompt="1"/>
          </p:nvPr>
        </p:nvSpPr>
        <p:spPr>
          <a:xfrm>
            <a:off x="425885" y="8806"/>
            <a:ext cx="7803715" cy="1202726"/>
          </a:xfrm>
        </p:spPr>
        <p:txBody>
          <a:bodyPr/>
          <a:lstStyle>
            <a:lvl1pPr>
              <a:defRPr>
                <a:solidFill>
                  <a:schemeClr val="bg1"/>
                </a:solidFill>
                <a:latin typeface="Futura PT Medium" panose="020B0602020204020303" pitchFamily="34" charset="0"/>
              </a:defRPr>
            </a:lvl1pPr>
          </a:lstStyle>
          <a:p>
            <a:r>
              <a:rPr lang="en-US" dirty="0"/>
              <a:t>Enter A Title Here</a:t>
            </a:r>
          </a:p>
        </p:txBody>
      </p:sp>
      <p:cxnSp>
        <p:nvCxnSpPr>
          <p:cNvPr id="17" name="Straight Connector 16">
            <a:extLst>
              <a:ext uri="{FF2B5EF4-FFF2-40B4-BE49-F238E27FC236}">
                <a16:creationId xmlns:a16="http://schemas.microsoft.com/office/drawing/2014/main" id="{5CBC5E13-E596-4A5D-8F4D-9D15205B27C6}"/>
              </a:ext>
            </a:extLst>
          </p:cNvPr>
          <p:cNvCxnSpPr>
            <a:cxnSpLocks/>
          </p:cNvCxnSpPr>
          <p:nvPr userDrawn="1"/>
        </p:nvCxnSpPr>
        <p:spPr>
          <a:xfrm>
            <a:off x="0" y="6636772"/>
            <a:ext cx="9655277" cy="0"/>
          </a:xfrm>
          <a:prstGeom prst="line">
            <a:avLst/>
          </a:prstGeom>
          <a:ln w="19050">
            <a:solidFill>
              <a:srgbClr val="B5A475"/>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6E1779-0247-414B-A15C-1A54BA0352C3}"/>
              </a:ext>
            </a:extLst>
          </p:cNvPr>
          <p:cNvSpPr txBox="1"/>
          <p:nvPr userDrawn="1"/>
        </p:nvSpPr>
        <p:spPr>
          <a:xfrm>
            <a:off x="8701548" y="6518786"/>
            <a:ext cx="3215149" cy="276999"/>
          </a:xfrm>
          <a:prstGeom prst="rect">
            <a:avLst/>
          </a:prstGeom>
          <a:noFill/>
        </p:spPr>
        <p:txBody>
          <a:bodyPr wrap="square" rtlCol="0">
            <a:spAutoFit/>
          </a:bodyPr>
          <a:lstStyle/>
          <a:p>
            <a:pPr algn="r"/>
            <a:r>
              <a:rPr lang="en-US" sz="1200" dirty="0">
                <a:solidFill>
                  <a:srgbClr val="B5A475"/>
                </a:solidFill>
                <a:latin typeface="Futura PT Light" panose="020B0402020204020303" pitchFamily="34" charset="0"/>
              </a:rPr>
              <a:t>DANIELS COLLEGE OF BUSINESS</a:t>
            </a:r>
          </a:p>
        </p:txBody>
      </p:sp>
      <p:sp>
        <p:nvSpPr>
          <p:cNvPr id="7" name="Rectangle 6">
            <a:extLst>
              <a:ext uri="{FF2B5EF4-FFF2-40B4-BE49-F238E27FC236}">
                <a16:creationId xmlns:a16="http://schemas.microsoft.com/office/drawing/2014/main" id="{F868DF35-3622-435D-8554-5F0857128068}"/>
              </a:ext>
            </a:extLst>
          </p:cNvPr>
          <p:cNvSpPr/>
          <p:nvPr userDrawn="1"/>
        </p:nvSpPr>
        <p:spPr>
          <a:xfrm>
            <a:off x="8475406" y="-3722"/>
            <a:ext cx="3716594" cy="1202725"/>
          </a:xfrm>
          <a:prstGeom prst="rect">
            <a:avLst/>
          </a:prstGeom>
          <a:solidFill>
            <a:srgbClr val="861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86350197-85BA-4F8B-9C56-D868DC7B47E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127017" y="216310"/>
            <a:ext cx="586020" cy="767889"/>
          </a:xfrm>
          <a:prstGeom prst="rect">
            <a:avLst/>
          </a:prstGeom>
        </p:spPr>
      </p:pic>
      <p:sp>
        <p:nvSpPr>
          <p:cNvPr id="12" name="Content Placeholder 2">
            <a:extLst>
              <a:ext uri="{FF2B5EF4-FFF2-40B4-BE49-F238E27FC236}">
                <a16:creationId xmlns:a16="http://schemas.microsoft.com/office/drawing/2014/main" id="{C37C8492-8E95-4C27-B2B5-EFE4736C8569}"/>
              </a:ext>
            </a:extLst>
          </p:cNvPr>
          <p:cNvSpPr>
            <a:spLocks noGrp="1"/>
          </p:cNvSpPr>
          <p:nvPr>
            <p:ph sz="half" idx="1"/>
          </p:nvPr>
        </p:nvSpPr>
        <p:spPr>
          <a:xfrm>
            <a:off x="621890" y="1740310"/>
            <a:ext cx="5287204" cy="403419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319AD3F0-5621-4EA7-A330-F47A014B044B}"/>
              </a:ext>
            </a:extLst>
          </p:cNvPr>
          <p:cNvSpPr>
            <a:spLocks noGrp="1"/>
          </p:cNvSpPr>
          <p:nvPr>
            <p:ph sz="half" idx="10"/>
          </p:nvPr>
        </p:nvSpPr>
        <p:spPr>
          <a:xfrm>
            <a:off x="7126514" y="1740310"/>
            <a:ext cx="4443596" cy="4034190"/>
          </a:xfrm>
        </p:spPr>
        <p:txBody>
          <a:bodyPr/>
          <a:lstStyle>
            <a:lvl2pPr>
              <a:defRPr/>
            </a:lvl2pPr>
            <a:lvl3pPr>
              <a:defRPr/>
            </a:lvl3pPr>
          </a:lstStyle>
          <a:p>
            <a:pPr lvl="0"/>
            <a:r>
              <a:rPr lang="en-US" dirty="0"/>
              <a:t>Click to edit Master text styles</a:t>
            </a:r>
          </a:p>
          <a:p>
            <a:pPr lvl="1"/>
            <a:r>
              <a:rPr lang="en-US" dirty="0"/>
              <a:t>Second level          </a:t>
            </a:r>
          </a:p>
          <a:p>
            <a:pPr lvl="2"/>
            <a:r>
              <a:rPr lang="en-US" dirty="0"/>
              <a:t>Third level </a:t>
            </a:r>
          </a:p>
          <a:p>
            <a:pPr lvl="3"/>
            <a:r>
              <a:rPr lang="en-US" dirty="0"/>
              <a:t>Fourth level</a:t>
            </a:r>
          </a:p>
          <a:p>
            <a:pPr lvl="4"/>
            <a:r>
              <a:rPr lang="en-US" dirty="0"/>
              <a:t>Fifth level</a:t>
            </a:r>
          </a:p>
        </p:txBody>
      </p:sp>
    </p:spTree>
    <p:extLst>
      <p:ext uri="{BB962C8B-B14F-4D97-AF65-F5344CB8AC3E}">
        <p14:creationId xmlns:p14="http://schemas.microsoft.com/office/powerpoint/2010/main" val="799209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A3F595-25E0-463A-AD02-C496D16663D3}"/>
              </a:ext>
            </a:extLst>
          </p:cNvPr>
          <p:cNvSpPr>
            <a:spLocks noGrp="1"/>
          </p:cNvSpPr>
          <p:nvPr>
            <p:ph type="body" idx="1"/>
          </p:nvPr>
        </p:nvSpPr>
        <p:spPr>
          <a:xfrm>
            <a:off x="534988" y="1681163"/>
            <a:ext cx="5157787" cy="823912"/>
          </a:xfrm>
          <a:solidFill>
            <a:srgbClr val="D3D3D3"/>
          </a:solidFill>
        </p:spPr>
        <p:txBody>
          <a:bodyPr anchor="ctr">
            <a:normAutofit/>
          </a:bodyPr>
          <a:lstStyle>
            <a:lvl1pPr marL="0" indent="0" algn="ctr">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3" name="Picture 12" descr="A close up of a logo&#10;&#10;Description automatically generated">
            <a:extLst>
              <a:ext uri="{FF2B5EF4-FFF2-40B4-BE49-F238E27FC236}">
                <a16:creationId xmlns:a16="http://schemas.microsoft.com/office/drawing/2014/main" id="{38BCF5AC-7D4A-45D7-BD22-E3877FE79A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721"/>
            <a:ext cx="8475406" cy="1207373"/>
          </a:xfrm>
          <a:prstGeom prst="rect">
            <a:avLst/>
          </a:prstGeom>
        </p:spPr>
      </p:pic>
      <p:sp>
        <p:nvSpPr>
          <p:cNvPr id="14" name="Title 1">
            <a:extLst>
              <a:ext uri="{FF2B5EF4-FFF2-40B4-BE49-F238E27FC236}">
                <a16:creationId xmlns:a16="http://schemas.microsoft.com/office/drawing/2014/main" id="{FDAA837C-78B6-4E5A-9F94-771931404F73}"/>
              </a:ext>
            </a:extLst>
          </p:cNvPr>
          <p:cNvSpPr>
            <a:spLocks noGrp="1"/>
          </p:cNvSpPr>
          <p:nvPr>
            <p:ph type="title" hasCustomPrompt="1"/>
          </p:nvPr>
        </p:nvSpPr>
        <p:spPr>
          <a:xfrm>
            <a:off x="425885" y="8806"/>
            <a:ext cx="7803715" cy="1202726"/>
          </a:xfrm>
        </p:spPr>
        <p:txBody>
          <a:bodyPr/>
          <a:lstStyle>
            <a:lvl1pPr>
              <a:defRPr>
                <a:solidFill>
                  <a:schemeClr val="bg1"/>
                </a:solidFill>
                <a:latin typeface="Futura PT Medium" panose="020B0602020204020303" pitchFamily="34" charset="0"/>
              </a:defRPr>
            </a:lvl1pPr>
          </a:lstStyle>
          <a:p>
            <a:r>
              <a:rPr lang="en-US" dirty="0"/>
              <a:t>Enter A Title Here</a:t>
            </a:r>
          </a:p>
        </p:txBody>
      </p:sp>
      <p:sp>
        <p:nvSpPr>
          <p:cNvPr id="15" name="Rectangle 14">
            <a:extLst>
              <a:ext uri="{FF2B5EF4-FFF2-40B4-BE49-F238E27FC236}">
                <a16:creationId xmlns:a16="http://schemas.microsoft.com/office/drawing/2014/main" id="{385B4C42-1680-42C3-8ECD-21B82C162D54}"/>
              </a:ext>
            </a:extLst>
          </p:cNvPr>
          <p:cNvSpPr/>
          <p:nvPr userDrawn="1"/>
        </p:nvSpPr>
        <p:spPr>
          <a:xfrm>
            <a:off x="8475406" y="-3722"/>
            <a:ext cx="3716594" cy="1202725"/>
          </a:xfrm>
          <a:prstGeom prst="rect">
            <a:avLst/>
          </a:prstGeom>
          <a:solidFill>
            <a:srgbClr val="861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a:extLst>
              <a:ext uri="{FF2B5EF4-FFF2-40B4-BE49-F238E27FC236}">
                <a16:creationId xmlns:a16="http://schemas.microsoft.com/office/drawing/2014/main" id="{F48C2E25-D422-4F67-9F40-75E76345509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27017" y="216310"/>
            <a:ext cx="586020" cy="767889"/>
          </a:xfrm>
          <a:prstGeom prst="rect">
            <a:avLst/>
          </a:prstGeom>
        </p:spPr>
      </p:pic>
      <p:sp>
        <p:nvSpPr>
          <p:cNvPr id="17" name="Content Placeholder 2">
            <a:extLst>
              <a:ext uri="{FF2B5EF4-FFF2-40B4-BE49-F238E27FC236}">
                <a16:creationId xmlns:a16="http://schemas.microsoft.com/office/drawing/2014/main" id="{E49D031E-ABE7-40AF-8487-E3A21394AB74}"/>
              </a:ext>
            </a:extLst>
          </p:cNvPr>
          <p:cNvSpPr>
            <a:spLocks noGrp="1"/>
          </p:cNvSpPr>
          <p:nvPr>
            <p:ph sz="half" idx="10"/>
          </p:nvPr>
        </p:nvSpPr>
        <p:spPr>
          <a:xfrm>
            <a:off x="533400" y="2644876"/>
            <a:ext cx="5157788" cy="3146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
            <a:extLst>
              <a:ext uri="{FF2B5EF4-FFF2-40B4-BE49-F238E27FC236}">
                <a16:creationId xmlns:a16="http://schemas.microsoft.com/office/drawing/2014/main" id="{C357A76E-8F89-4492-994D-1F47CD062798}"/>
              </a:ext>
            </a:extLst>
          </p:cNvPr>
          <p:cNvSpPr>
            <a:spLocks noGrp="1"/>
          </p:cNvSpPr>
          <p:nvPr>
            <p:ph type="body" idx="11"/>
          </p:nvPr>
        </p:nvSpPr>
        <p:spPr>
          <a:xfrm>
            <a:off x="6395014" y="1681163"/>
            <a:ext cx="5157787" cy="823912"/>
          </a:xfrm>
          <a:solidFill>
            <a:srgbClr val="D3D3D3"/>
          </a:solidFill>
        </p:spPr>
        <p:txBody>
          <a:bodyPr anchor="ctr">
            <a:normAutofit/>
          </a:bodyPr>
          <a:lstStyle>
            <a:lvl1pPr marL="0" indent="0" algn="ctr">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2">
            <a:extLst>
              <a:ext uri="{FF2B5EF4-FFF2-40B4-BE49-F238E27FC236}">
                <a16:creationId xmlns:a16="http://schemas.microsoft.com/office/drawing/2014/main" id="{A70FA10F-3089-4FB2-ABCC-7380EE4D86BD}"/>
              </a:ext>
            </a:extLst>
          </p:cNvPr>
          <p:cNvSpPr>
            <a:spLocks noGrp="1"/>
          </p:cNvSpPr>
          <p:nvPr>
            <p:ph sz="half" idx="12"/>
          </p:nvPr>
        </p:nvSpPr>
        <p:spPr>
          <a:xfrm>
            <a:off x="6393426" y="2644876"/>
            <a:ext cx="5157788" cy="3146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Rectangle 19">
            <a:extLst>
              <a:ext uri="{FF2B5EF4-FFF2-40B4-BE49-F238E27FC236}">
                <a16:creationId xmlns:a16="http://schemas.microsoft.com/office/drawing/2014/main" id="{B1579EE0-D652-4879-B58C-181EF0B99233}"/>
              </a:ext>
            </a:extLst>
          </p:cNvPr>
          <p:cNvSpPr/>
          <p:nvPr userDrawn="1"/>
        </p:nvSpPr>
        <p:spPr>
          <a:xfrm>
            <a:off x="0" y="6371302"/>
            <a:ext cx="12192000" cy="486697"/>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7C6775-B9EB-4598-B51C-5525BA72D65E}"/>
              </a:ext>
            </a:extLst>
          </p:cNvPr>
          <p:cNvSpPr/>
          <p:nvPr userDrawn="1"/>
        </p:nvSpPr>
        <p:spPr>
          <a:xfrm>
            <a:off x="-5287" y="6440129"/>
            <a:ext cx="12192000" cy="41787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5EBB7808-5107-4BF7-B9E9-870C7B19AA78}"/>
              </a:ext>
            </a:extLst>
          </p:cNvPr>
          <p:cNvCxnSpPr>
            <a:cxnSpLocks/>
          </p:cNvCxnSpPr>
          <p:nvPr userDrawn="1"/>
        </p:nvCxnSpPr>
        <p:spPr>
          <a:xfrm>
            <a:off x="0" y="6636772"/>
            <a:ext cx="9655277" cy="0"/>
          </a:xfrm>
          <a:prstGeom prst="line">
            <a:avLst/>
          </a:prstGeom>
          <a:ln w="19050">
            <a:solidFill>
              <a:srgbClr val="B5A475"/>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1E95259-B0E2-46D3-ADA5-1583B23A93A0}"/>
              </a:ext>
            </a:extLst>
          </p:cNvPr>
          <p:cNvSpPr txBox="1"/>
          <p:nvPr userDrawn="1"/>
        </p:nvSpPr>
        <p:spPr>
          <a:xfrm>
            <a:off x="8701548" y="6518786"/>
            <a:ext cx="3215149" cy="276999"/>
          </a:xfrm>
          <a:prstGeom prst="rect">
            <a:avLst/>
          </a:prstGeom>
          <a:noFill/>
        </p:spPr>
        <p:txBody>
          <a:bodyPr wrap="square" rtlCol="0">
            <a:spAutoFit/>
          </a:bodyPr>
          <a:lstStyle/>
          <a:p>
            <a:pPr algn="r"/>
            <a:r>
              <a:rPr lang="en-US" sz="1200" dirty="0">
                <a:solidFill>
                  <a:srgbClr val="B5A475"/>
                </a:solidFill>
                <a:latin typeface="Futura PT Light" panose="020B0402020204020303" pitchFamily="34" charset="0"/>
              </a:rPr>
              <a:t>DANIELS COLLEGE OF BUSINESS</a:t>
            </a:r>
          </a:p>
        </p:txBody>
      </p:sp>
    </p:spTree>
    <p:extLst>
      <p:ext uri="{BB962C8B-B14F-4D97-AF65-F5344CB8AC3E}">
        <p14:creationId xmlns:p14="http://schemas.microsoft.com/office/powerpoint/2010/main" val="2681127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Graphic 3">
            <a:extLst>
              <a:ext uri="{FF2B5EF4-FFF2-40B4-BE49-F238E27FC236}">
                <a16:creationId xmlns:a16="http://schemas.microsoft.com/office/drawing/2014/main" id="{FE7E0961-CEDE-4A02-9921-51CE4C4AA509}"/>
              </a:ext>
            </a:extLst>
          </p:cNvPr>
          <p:cNvSpPr/>
          <p:nvPr/>
        </p:nvSpPr>
        <p:spPr>
          <a:xfrm>
            <a:off x="154271" y="0"/>
            <a:ext cx="7499350" cy="6858000"/>
          </a:xfrm>
          <a:custGeom>
            <a:avLst/>
            <a:gdLst>
              <a:gd name="connsiteX0" fmla="*/ 7499350 w 7499350"/>
              <a:gd name="connsiteY0" fmla="*/ 6858000 h 6858000"/>
              <a:gd name="connsiteX1" fmla="*/ 0 w 7499350"/>
              <a:gd name="connsiteY1" fmla="*/ 6858000 h 6858000"/>
              <a:gd name="connsiteX2" fmla="*/ 0 w 7499350"/>
              <a:gd name="connsiteY2" fmla="*/ 0 h 6858000"/>
              <a:gd name="connsiteX3" fmla="*/ 3536950 w 7499350"/>
              <a:gd name="connsiteY3" fmla="*/ 0 h 6858000"/>
            </a:gdLst>
            <a:ahLst/>
            <a:cxnLst>
              <a:cxn ang="0">
                <a:pos x="connsiteX0" y="connsiteY0"/>
              </a:cxn>
              <a:cxn ang="0">
                <a:pos x="connsiteX1" y="connsiteY1"/>
              </a:cxn>
              <a:cxn ang="0">
                <a:pos x="connsiteX2" y="connsiteY2"/>
              </a:cxn>
              <a:cxn ang="0">
                <a:pos x="connsiteX3" y="connsiteY3"/>
              </a:cxn>
            </a:cxnLst>
            <a:rect l="l" t="t" r="r" b="b"/>
            <a:pathLst>
              <a:path w="7499350" h="6858000">
                <a:moveTo>
                  <a:pt x="7499350" y="6858000"/>
                </a:moveTo>
                <a:lnTo>
                  <a:pt x="0" y="6858000"/>
                </a:lnTo>
                <a:lnTo>
                  <a:pt x="0" y="0"/>
                </a:lnTo>
                <a:lnTo>
                  <a:pt x="3536950" y="0"/>
                </a:lnTo>
                <a:close/>
              </a:path>
            </a:pathLst>
          </a:custGeom>
          <a:solidFill>
            <a:srgbClr val="B5A475"/>
          </a:solidFill>
          <a:ln w="6347" cap="flat">
            <a:noFill/>
            <a:prstDash val="solid"/>
            <a:miter/>
          </a:ln>
        </p:spPr>
        <p:txBody>
          <a:bodyPr rtlCol="0" anchor="ctr"/>
          <a:lstStyle/>
          <a:p>
            <a:endParaRPr lang="en-US"/>
          </a:p>
        </p:txBody>
      </p:sp>
      <p:pic>
        <p:nvPicPr>
          <p:cNvPr id="8" name="Picture 7">
            <a:extLst>
              <a:ext uri="{FF2B5EF4-FFF2-40B4-BE49-F238E27FC236}">
                <a16:creationId xmlns:a16="http://schemas.microsoft.com/office/drawing/2014/main" id="{0B63E52B-5D7A-4306-8966-94715BFFCE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a:off x="0" y="0"/>
            <a:ext cx="7499350" cy="6858000"/>
          </a:xfrm>
          <a:prstGeom prst="rect">
            <a:avLst/>
          </a:prstGeom>
        </p:spPr>
      </p:pic>
      <p:sp>
        <p:nvSpPr>
          <p:cNvPr id="2" name="Title 1">
            <a:extLst>
              <a:ext uri="{FF2B5EF4-FFF2-40B4-BE49-F238E27FC236}">
                <a16:creationId xmlns:a16="http://schemas.microsoft.com/office/drawing/2014/main" id="{34EA5DF7-F123-4E36-9EC2-E5EA19024238}"/>
              </a:ext>
            </a:extLst>
          </p:cNvPr>
          <p:cNvSpPr>
            <a:spLocks noGrp="1"/>
          </p:cNvSpPr>
          <p:nvPr>
            <p:ph type="ctrTitle" hasCustomPrompt="1"/>
          </p:nvPr>
        </p:nvSpPr>
        <p:spPr>
          <a:xfrm>
            <a:off x="453690" y="3429000"/>
            <a:ext cx="4777071" cy="1942420"/>
          </a:xfrm>
        </p:spPr>
        <p:txBody>
          <a:bodyPr anchor="t">
            <a:normAutofit/>
          </a:bodyPr>
          <a:lstStyle>
            <a:lvl1pPr algn="ctr">
              <a:defRPr sz="4800">
                <a:solidFill>
                  <a:schemeClr val="bg1"/>
                </a:solidFill>
                <a:latin typeface="Futura PT Medium" panose="020B0602020204020303" pitchFamily="34" charset="0"/>
              </a:defRPr>
            </a:lvl1pPr>
          </a:lstStyle>
          <a:p>
            <a:r>
              <a:rPr lang="en-US" dirty="0"/>
              <a:t>Click to Add A Title in this Area</a:t>
            </a:r>
          </a:p>
        </p:txBody>
      </p:sp>
      <p:sp>
        <p:nvSpPr>
          <p:cNvPr id="3" name="Subtitle 2">
            <a:extLst>
              <a:ext uri="{FF2B5EF4-FFF2-40B4-BE49-F238E27FC236}">
                <a16:creationId xmlns:a16="http://schemas.microsoft.com/office/drawing/2014/main" id="{9832BF6A-B492-46A4-8AD3-DD82C2B126FB}"/>
              </a:ext>
            </a:extLst>
          </p:cNvPr>
          <p:cNvSpPr>
            <a:spLocks noGrp="1"/>
          </p:cNvSpPr>
          <p:nvPr>
            <p:ph type="subTitle" idx="1" hasCustomPrompt="1"/>
          </p:nvPr>
        </p:nvSpPr>
        <p:spPr>
          <a:xfrm>
            <a:off x="453690" y="5463495"/>
            <a:ext cx="4777071" cy="1394505"/>
          </a:xfrm>
        </p:spPr>
        <p:txBody>
          <a:bodyPr/>
          <a:lstStyle>
            <a:lvl1pPr marL="0" indent="0" algn="ctr">
              <a:buNone/>
              <a:defRPr sz="2400">
                <a:solidFill>
                  <a:srgbClr val="B5A475"/>
                </a:solidFill>
                <a:latin typeface="Futura PT Medium" panose="020B06020202040203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 text</a:t>
            </a:r>
          </a:p>
        </p:txBody>
      </p:sp>
      <p:pic>
        <p:nvPicPr>
          <p:cNvPr id="13" name="Picture 12">
            <a:extLst>
              <a:ext uri="{FF2B5EF4-FFF2-40B4-BE49-F238E27FC236}">
                <a16:creationId xmlns:a16="http://schemas.microsoft.com/office/drawing/2014/main" id="{4A0313DE-CE0A-463B-B86E-B76528C5790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241666" y="433996"/>
            <a:ext cx="3508009" cy="1169336"/>
          </a:xfrm>
          <a:prstGeom prst="rect">
            <a:avLst/>
          </a:prstGeom>
        </p:spPr>
      </p:pic>
    </p:spTree>
    <p:extLst>
      <p:ext uri="{BB962C8B-B14F-4D97-AF65-F5344CB8AC3E}">
        <p14:creationId xmlns:p14="http://schemas.microsoft.com/office/powerpoint/2010/main" val="66235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8" name="Picture 7" descr="A picture containing clock&#10;&#10;Description automatically generated">
            <a:extLst>
              <a:ext uri="{FF2B5EF4-FFF2-40B4-BE49-F238E27FC236}">
                <a16:creationId xmlns:a16="http://schemas.microsoft.com/office/drawing/2014/main" id="{0B63E52B-5D7A-4306-8966-94715BFFCE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70439" y="0"/>
            <a:ext cx="7503310" cy="6858000"/>
          </a:xfrm>
          <a:prstGeom prst="rect">
            <a:avLst/>
          </a:prstGeom>
        </p:spPr>
      </p:pic>
      <p:sp>
        <p:nvSpPr>
          <p:cNvPr id="3" name="Subtitle 2">
            <a:extLst>
              <a:ext uri="{FF2B5EF4-FFF2-40B4-BE49-F238E27FC236}">
                <a16:creationId xmlns:a16="http://schemas.microsoft.com/office/drawing/2014/main" id="{9832BF6A-B492-46A4-8AD3-DD82C2B126FB}"/>
              </a:ext>
            </a:extLst>
          </p:cNvPr>
          <p:cNvSpPr>
            <a:spLocks noGrp="1"/>
          </p:cNvSpPr>
          <p:nvPr>
            <p:ph type="subTitle" idx="1" hasCustomPrompt="1"/>
          </p:nvPr>
        </p:nvSpPr>
        <p:spPr>
          <a:xfrm>
            <a:off x="8760543" y="3145153"/>
            <a:ext cx="3097162" cy="1394505"/>
          </a:xfrm>
        </p:spPr>
        <p:txBody>
          <a:bodyPr>
            <a:normAutofit/>
          </a:bodyPr>
          <a:lstStyle>
            <a:lvl1pPr marL="0" indent="0" algn="ctr">
              <a:buNone/>
              <a:defRPr sz="2800">
                <a:solidFill>
                  <a:schemeClr val="bg1"/>
                </a:solidFill>
                <a:latin typeface="Futura PT Medium" panose="020B06020202040203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callout text in this area”</a:t>
            </a:r>
          </a:p>
        </p:txBody>
      </p:sp>
      <p:pic>
        <p:nvPicPr>
          <p:cNvPr id="7" name="Picture 6">
            <a:extLst>
              <a:ext uri="{FF2B5EF4-FFF2-40B4-BE49-F238E27FC236}">
                <a16:creationId xmlns:a16="http://schemas.microsoft.com/office/drawing/2014/main" id="{61D32F83-1ADE-4EB8-A331-3870E00FE5F8}"/>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10535049" y="6150037"/>
            <a:ext cx="1735610" cy="578537"/>
          </a:xfrm>
          <a:prstGeom prst="rect">
            <a:avLst/>
          </a:prstGeom>
        </p:spPr>
      </p:pic>
      <p:sp>
        <p:nvSpPr>
          <p:cNvPr id="10" name="Content Placeholder 2">
            <a:extLst>
              <a:ext uri="{FF2B5EF4-FFF2-40B4-BE49-F238E27FC236}">
                <a16:creationId xmlns:a16="http://schemas.microsoft.com/office/drawing/2014/main" id="{2FB3B797-6FB5-41B1-B6BA-351C39E820C5}"/>
              </a:ext>
            </a:extLst>
          </p:cNvPr>
          <p:cNvSpPr>
            <a:spLocks noGrp="1"/>
          </p:cNvSpPr>
          <p:nvPr>
            <p:ph sz="half" idx="10"/>
          </p:nvPr>
        </p:nvSpPr>
        <p:spPr>
          <a:xfrm>
            <a:off x="503390" y="2214392"/>
            <a:ext cx="6073878" cy="4101213"/>
          </a:xfrm>
        </p:spPr>
        <p:txBody>
          <a:bodyPr/>
          <a:lstStyle>
            <a:lvl1pPr marL="0" indent="0">
              <a:buNone/>
              <a:defRPr>
                <a:latin typeface="Futura PT Book" panose="020B0502020204020303" pitchFamily="34" charset="0"/>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a:extLst>
              <a:ext uri="{FF2B5EF4-FFF2-40B4-BE49-F238E27FC236}">
                <a16:creationId xmlns:a16="http://schemas.microsoft.com/office/drawing/2014/main" id="{09433E0C-F0DA-4BC3-AE55-30D160E1D86C}"/>
              </a:ext>
            </a:extLst>
          </p:cNvPr>
          <p:cNvSpPr>
            <a:spLocks noGrp="1"/>
          </p:cNvSpPr>
          <p:nvPr>
            <p:ph type="body" sz="quarter" idx="11" hasCustomPrompt="1"/>
          </p:nvPr>
        </p:nvSpPr>
        <p:spPr>
          <a:xfrm>
            <a:off x="9822426" y="1536455"/>
            <a:ext cx="2359690" cy="1501775"/>
          </a:xfrm>
        </p:spPr>
        <p:txBody>
          <a:bodyPr>
            <a:normAutofit/>
          </a:bodyPr>
          <a:lstStyle>
            <a:lvl1pPr marL="0" indent="0" algn="ctr">
              <a:buNone/>
              <a:defRPr lang="en-US" sz="2400" kern="1200" dirty="0">
                <a:solidFill>
                  <a:schemeClr val="bg1"/>
                </a:solidFill>
                <a:latin typeface="Futura PT Medium" panose="020B0602020204020303" pitchFamily="34" charset="0"/>
                <a:ea typeface="+mn-ea"/>
                <a:cs typeface="+mn-cs"/>
              </a:defRPr>
            </a:lvl1pPr>
          </a:lstStyle>
          <a:p>
            <a:r>
              <a:rPr lang="en-US" dirty="0"/>
              <a:t>“Add callout text in this area”</a:t>
            </a:r>
          </a:p>
        </p:txBody>
      </p:sp>
      <p:sp>
        <p:nvSpPr>
          <p:cNvPr id="20" name="Text Placeholder 19">
            <a:extLst>
              <a:ext uri="{FF2B5EF4-FFF2-40B4-BE49-F238E27FC236}">
                <a16:creationId xmlns:a16="http://schemas.microsoft.com/office/drawing/2014/main" id="{4A35EE79-F43D-46C6-9319-9A7128EF6555}"/>
              </a:ext>
            </a:extLst>
          </p:cNvPr>
          <p:cNvSpPr>
            <a:spLocks noGrp="1"/>
          </p:cNvSpPr>
          <p:nvPr>
            <p:ph type="body" sz="quarter" idx="12" hasCustomPrompt="1"/>
          </p:nvPr>
        </p:nvSpPr>
        <p:spPr>
          <a:xfrm>
            <a:off x="7823257" y="4729315"/>
            <a:ext cx="4286250" cy="1189703"/>
          </a:xfr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solidFill>
                  <a:srgbClr val="B5A475"/>
                </a:solidFill>
                <a:latin typeface="Futura PT Medium" panose="020B0602020204020303" pitchFamily="34" charset="0"/>
              </a:defRPr>
            </a:lvl1pPr>
          </a:lstStyle>
          <a:p>
            <a:r>
              <a:rPr lang="en-US" sz="3600" dirty="0">
                <a:solidFill>
                  <a:srgbClr val="B5A475"/>
                </a:solidFill>
              </a:rPr>
              <a:t>“Add callout text in this area”</a:t>
            </a:r>
          </a:p>
        </p:txBody>
      </p:sp>
      <p:sp>
        <p:nvSpPr>
          <p:cNvPr id="21" name="Title 1">
            <a:extLst>
              <a:ext uri="{FF2B5EF4-FFF2-40B4-BE49-F238E27FC236}">
                <a16:creationId xmlns:a16="http://schemas.microsoft.com/office/drawing/2014/main" id="{69383D5D-F540-4DC5-BD9E-F8663DECBCF4}"/>
              </a:ext>
            </a:extLst>
          </p:cNvPr>
          <p:cNvSpPr>
            <a:spLocks noGrp="1"/>
          </p:cNvSpPr>
          <p:nvPr>
            <p:ph type="ctrTitle" hasCustomPrompt="1"/>
          </p:nvPr>
        </p:nvSpPr>
        <p:spPr>
          <a:xfrm>
            <a:off x="503390" y="341724"/>
            <a:ext cx="8257153" cy="1394505"/>
          </a:xfrm>
        </p:spPr>
        <p:txBody>
          <a:bodyPr anchor="t">
            <a:normAutofit/>
          </a:bodyPr>
          <a:lstStyle>
            <a:lvl1pPr algn="l">
              <a:lnSpc>
                <a:spcPct val="80000"/>
              </a:lnSpc>
              <a:defRPr sz="4800">
                <a:solidFill>
                  <a:srgbClr val="86142D"/>
                </a:solidFill>
                <a:latin typeface="Futura PT Medium" panose="020B0602020204020303" pitchFamily="34" charset="0"/>
              </a:defRPr>
            </a:lvl1pPr>
          </a:lstStyle>
          <a:p>
            <a:r>
              <a:rPr lang="en-US" dirty="0"/>
              <a:t>Click to Add Headline Text – One Line or Two Will Fit!</a:t>
            </a:r>
          </a:p>
        </p:txBody>
      </p:sp>
    </p:spTree>
    <p:extLst>
      <p:ext uri="{BB962C8B-B14F-4D97-AF65-F5344CB8AC3E}">
        <p14:creationId xmlns:p14="http://schemas.microsoft.com/office/powerpoint/2010/main" val="3538387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8" name="Picture 7" descr="A picture containing clock&#10;&#10;Description automatically generated">
            <a:extLst>
              <a:ext uri="{FF2B5EF4-FFF2-40B4-BE49-F238E27FC236}">
                <a16:creationId xmlns:a16="http://schemas.microsoft.com/office/drawing/2014/main" id="{0B63E52B-5D7A-4306-8966-94715BFFCE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99239" y="0"/>
            <a:ext cx="7503310" cy="6858000"/>
          </a:xfrm>
          <a:prstGeom prst="rect">
            <a:avLst/>
          </a:prstGeom>
        </p:spPr>
      </p:pic>
      <p:pic>
        <p:nvPicPr>
          <p:cNvPr id="7" name="Picture 6">
            <a:extLst>
              <a:ext uri="{FF2B5EF4-FFF2-40B4-BE49-F238E27FC236}">
                <a16:creationId xmlns:a16="http://schemas.microsoft.com/office/drawing/2014/main" id="{61D32F83-1ADE-4EB8-A331-3870E00FE5F8}"/>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9787797" y="5904231"/>
            <a:ext cx="1735610" cy="578537"/>
          </a:xfrm>
          <a:prstGeom prst="rect">
            <a:avLst/>
          </a:prstGeom>
        </p:spPr>
      </p:pic>
      <p:sp>
        <p:nvSpPr>
          <p:cNvPr id="9" name="Title 1">
            <a:extLst>
              <a:ext uri="{FF2B5EF4-FFF2-40B4-BE49-F238E27FC236}">
                <a16:creationId xmlns:a16="http://schemas.microsoft.com/office/drawing/2014/main" id="{7C4559E3-04BB-4B91-819D-072835C8D648}"/>
              </a:ext>
            </a:extLst>
          </p:cNvPr>
          <p:cNvSpPr>
            <a:spLocks noGrp="1"/>
          </p:cNvSpPr>
          <p:nvPr>
            <p:ph type="ctrTitle" hasCustomPrompt="1"/>
          </p:nvPr>
        </p:nvSpPr>
        <p:spPr>
          <a:xfrm>
            <a:off x="441803" y="340579"/>
            <a:ext cx="10333703" cy="1394505"/>
          </a:xfrm>
        </p:spPr>
        <p:txBody>
          <a:bodyPr anchor="t">
            <a:normAutofit/>
          </a:bodyPr>
          <a:lstStyle>
            <a:lvl1pPr algn="l">
              <a:lnSpc>
                <a:spcPct val="80000"/>
              </a:lnSpc>
              <a:defRPr sz="4800">
                <a:solidFill>
                  <a:srgbClr val="86142D"/>
                </a:solidFill>
                <a:latin typeface="Futura PT Medium" panose="020B0602020204020303" pitchFamily="34" charset="0"/>
              </a:defRPr>
            </a:lvl1pPr>
          </a:lstStyle>
          <a:p>
            <a:r>
              <a:rPr lang="en-US" dirty="0"/>
              <a:t>Wide Slide Add Headline Text – Here is One Line and Two lines</a:t>
            </a:r>
          </a:p>
        </p:txBody>
      </p:sp>
      <p:sp>
        <p:nvSpPr>
          <p:cNvPr id="11" name="Content Placeholder 2">
            <a:extLst>
              <a:ext uri="{FF2B5EF4-FFF2-40B4-BE49-F238E27FC236}">
                <a16:creationId xmlns:a16="http://schemas.microsoft.com/office/drawing/2014/main" id="{339A40C7-0EEF-480C-BF71-AA099BAB7AD7}"/>
              </a:ext>
            </a:extLst>
          </p:cNvPr>
          <p:cNvSpPr>
            <a:spLocks noGrp="1"/>
          </p:cNvSpPr>
          <p:nvPr>
            <p:ph sz="half" idx="10"/>
          </p:nvPr>
        </p:nvSpPr>
        <p:spPr>
          <a:xfrm>
            <a:off x="450987" y="2127948"/>
            <a:ext cx="8968316" cy="4337187"/>
          </a:xfrm>
        </p:spPr>
        <p:txBody>
          <a:bodyPr/>
          <a:lstStyle>
            <a:lvl1pPr marL="0" indent="0">
              <a:buNone/>
              <a:defRPr>
                <a:latin typeface="Futura PT Book" panose="020B0502020204020303" pitchFamily="34" charset="0"/>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1172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Graphic 3">
            <a:extLst>
              <a:ext uri="{FF2B5EF4-FFF2-40B4-BE49-F238E27FC236}">
                <a16:creationId xmlns:a16="http://schemas.microsoft.com/office/drawing/2014/main" id="{FE7E0961-CEDE-4A02-9921-51CE4C4AA509}"/>
              </a:ext>
            </a:extLst>
          </p:cNvPr>
          <p:cNvSpPr/>
          <p:nvPr/>
        </p:nvSpPr>
        <p:spPr>
          <a:xfrm>
            <a:off x="-1197128" y="0"/>
            <a:ext cx="7499350" cy="6858000"/>
          </a:xfrm>
          <a:custGeom>
            <a:avLst/>
            <a:gdLst>
              <a:gd name="connsiteX0" fmla="*/ 7499350 w 7499350"/>
              <a:gd name="connsiteY0" fmla="*/ 6858000 h 6858000"/>
              <a:gd name="connsiteX1" fmla="*/ 0 w 7499350"/>
              <a:gd name="connsiteY1" fmla="*/ 6858000 h 6858000"/>
              <a:gd name="connsiteX2" fmla="*/ 0 w 7499350"/>
              <a:gd name="connsiteY2" fmla="*/ 0 h 6858000"/>
              <a:gd name="connsiteX3" fmla="*/ 3536950 w 7499350"/>
              <a:gd name="connsiteY3" fmla="*/ 0 h 6858000"/>
            </a:gdLst>
            <a:ahLst/>
            <a:cxnLst>
              <a:cxn ang="0">
                <a:pos x="connsiteX0" y="connsiteY0"/>
              </a:cxn>
              <a:cxn ang="0">
                <a:pos x="connsiteX1" y="connsiteY1"/>
              </a:cxn>
              <a:cxn ang="0">
                <a:pos x="connsiteX2" y="connsiteY2"/>
              </a:cxn>
              <a:cxn ang="0">
                <a:pos x="connsiteX3" y="connsiteY3"/>
              </a:cxn>
            </a:cxnLst>
            <a:rect l="l" t="t" r="r" b="b"/>
            <a:pathLst>
              <a:path w="7499350" h="6858000">
                <a:moveTo>
                  <a:pt x="7499350" y="6858000"/>
                </a:moveTo>
                <a:lnTo>
                  <a:pt x="0" y="6858000"/>
                </a:lnTo>
                <a:lnTo>
                  <a:pt x="0" y="0"/>
                </a:lnTo>
                <a:lnTo>
                  <a:pt x="3536950" y="0"/>
                </a:lnTo>
                <a:close/>
              </a:path>
            </a:pathLst>
          </a:custGeom>
          <a:solidFill>
            <a:srgbClr val="B5A475"/>
          </a:solidFill>
          <a:ln w="6347" cap="flat">
            <a:noFill/>
            <a:prstDash val="solid"/>
            <a:miter/>
          </a:ln>
        </p:spPr>
        <p:txBody>
          <a:bodyPr rtlCol="0" anchor="ctr"/>
          <a:lstStyle/>
          <a:p>
            <a:endParaRPr lang="en-US"/>
          </a:p>
        </p:txBody>
      </p:sp>
      <p:pic>
        <p:nvPicPr>
          <p:cNvPr id="8" name="Picture 7">
            <a:extLst>
              <a:ext uri="{FF2B5EF4-FFF2-40B4-BE49-F238E27FC236}">
                <a16:creationId xmlns:a16="http://schemas.microsoft.com/office/drawing/2014/main" id="{0B63E52B-5D7A-4306-8966-94715BFFCE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a:off x="-1403350" y="-53295"/>
            <a:ext cx="7499350" cy="6858000"/>
          </a:xfrm>
          <a:prstGeom prst="rect">
            <a:avLst/>
          </a:prstGeom>
        </p:spPr>
      </p:pic>
      <p:sp>
        <p:nvSpPr>
          <p:cNvPr id="9" name="Title 1">
            <a:extLst>
              <a:ext uri="{FF2B5EF4-FFF2-40B4-BE49-F238E27FC236}">
                <a16:creationId xmlns:a16="http://schemas.microsoft.com/office/drawing/2014/main" id="{C3BDEF97-3ACE-4FBA-BB8F-5BEDB9CFAF18}"/>
              </a:ext>
            </a:extLst>
          </p:cNvPr>
          <p:cNvSpPr>
            <a:spLocks noGrp="1"/>
          </p:cNvSpPr>
          <p:nvPr>
            <p:ph type="ctrTitle" hasCustomPrompt="1"/>
          </p:nvPr>
        </p:nvSpPr>
        <p:spPr>
          <a:xfrm>
            <a:off x="3600551" y="410497"/>
            <a:ext cx="8257153" cy="1394505"/>
          </a:xfrm>
        </p:spPr>
        <p:txBody>
          <a:bodyPr anchor="t">
            <a:normAutofit/>
          </a:bodyPr>
          <a:lstStyle>
            <a:lvl1pPr algn="l">
              <a:lnSpc>
                <a:spcPct val="80000"/>
              </a:lnSpc>
              <a:defRPr sz="4800">
                <a:solidFill>
                  <a:srgbClr val="86142D"/>
                </a:solidFill>
                <a:latin typeface="Futura PT Medium" panose="020B0602020204020303" pitchFamily="34" charset="0"/>
              </a:defRPr>
            </a:lvl1pPr>
          </a:lstStyle>
          <a:p>
            <a:r>
              <a:rPr lang="en-US" dirty="0"/>
              <a:t>Click to Add Headline Text – One Line or Two Will Fit!</a:t>
            </a:r>
          </a:p>
        </p:txBody>
      </p:sp>
      <p:pic>
        <p:nvPicPr>
          <p:cNvPr id="11" name="Picture 10">
            <a:extLst>
              <a:ext uri="{FF2B5EF4-FFF2-40B4-BE49-F238E27FC236}">
                <a16:creationId xmlns:a16="http://schemas.microsoft.com/office/drawing/2014/main" id="{A049E164-A261-46F9-8112-B1AE1EDB4CFA}"/>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28605" y="6138782"/>
            <a:ext cx="1735610" cy="578537"/>
          </a:xfrm>
          <a:prstGeom prst="rect">
            <a:avLst/>
          </a:prstGeom>
        </p:spPr>
      </p:pic>
      <p:sp>
        <p:nvSpPr>
          <p:cNvPr id="12" name="Content Placeholder 2">
            <a:extLst>
              <a:ext uri="{FF2B5EF4-FFF2-40B4-BE49-F238E27FC236}">
                <a16:creationId xmlns:a16="http://schemas.microsoft.com/office/drawing/2014/main" id="{5C19D17B-68AD-4CFF-81A6-FF9C8BA07F84}"/>
              </a:ext>
            </a:extLst>
          </p:cNvPr>
          <p:cNvSpPr>
            <a:spLocks noGrp="1"/>
          </p:cNvSpPr>
          <p:nvPr>
            <p:ph sz="half" idx="10"/>
          </p:nvPr>
        </p:nvSpPr>
        <p:spPr>
          <a:xfrm>
            <a:off x="5332730" y="2451473"/>
            <a:ext cx="6073878" cy="4101213"/>
          </a:xfrm>
        </p:spPr>
        <p:txBody>
          <a:bodyPr/>
          <a:lstStyle>
            <a:lvl1pPr marL="0" indent="0">
              <a:buNone/>
              <a:defRPr>
                <a:latin typeface="Futura PT Book" panose="020B0502020204020303" pitchFamily="34" charset="0"/>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Subtitle 2">
            <a:extLst>
              <a:ext uri="{FF2B5EF4-FFF2-40B4-BE49-F238E27FC236}">
                <a16:creationId xmlns:a16="http://schemas.microsoft.com/office/drawing/2014/main" id="{C764E0CC-EA96-474D-AA9B-525BFC7B89A4}"/>
              </a:ext>
            </a:extLst>
          </p:cNvPr>
          <p:cNvSpPr>
            <a:spLocks noGrp="1"/>
          </p:cNvSpPr>
          <p:nvPr>
            <p:ph type="subTitle" idx="1" hasCustomPrompt="1"/>
          </p:nvPr>
        </p:nvSpPr>
        <p:spPr>
          <a:xfrm>
            <a:off x="331737" y="3066496"/>
            <a:ext cx="3188211" cy="1065214"/>
          </a:xfrm>
        </p:spPr>
        <p:txBody>
          <a:bodyPr>
            <a:normAutofit/>
          </a:bodyPr>
          <a:lstStyle>
            <a:lvl1pPr marL="0" indent="0" algn="ctr">
              <a:buNone/>
              <a:defRPr sz="2800">
                <a:solidFill>
                  <a:schemeClr val="bg1"/>
                </a:solidFill>
                <a:latin typeface="Futura PT Medium" panose="020B06020202040203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callout text in this area”</a:t>
            </a:r>
          </a:p>
        </p:txBody>
      </p:sp>
      <p:sp>
        <p:nvSpPr>
          <p:cNvPr id="18" name="Text Placeholder 5">
            <a:extLst>
              <a:ext uri="{FF2B5EF4-FFF2-40B4-BE49-F238E27FC236}">
                <a16:creationId xmlns:a16="http://schemas.microsoft.com/office/drawing/2014/main" id="{4292AB36-7C36-4DDF-B8AF-B2326A327715}"/>
              </a:ext>
            </a:extLst>
          </p:cNvPr>
          <p:cNvSpPr>
            <a:spLocks noGrp="1"/>
          </p:cNvSpPr>
          <p:nvPr>
            <p:ph type="body" sz="quarter" idx="11" hasCustomPrompt="1"/>
          </p:nvPr>
        </p:nvSpPr>
        <p:spPr>
          <a:xfrm>
            <a:off x="293330" y="1457798"/>
            <a:ext cx="2359690" cy="1172484"/>
          </a:xfrm>
        </p:spPr>
        <p:txBody>
          <a:bodyPr>
            <a:normAutofit/>
          </a:bodyPr>
          <a:lstStyle>
            <a:lvl1pPr marL="0" indent="0" algn="ctr">
              <a:buNone/>
              <a:defRPr lang="en-US" sz="2400" kern="1200" dirty="0">
                <a:solidFill>
                  <a:schemeClr val="bg1"/>
                </a:solidFill>
                <a:latin typeface="Futura PT Medium" panose="020B0602020204020303" pitchFamily="34" charset="0"/>
                <a:ea typeface="+mn-ea"/>
                <a:cs typeface="+mn-cs"/>
              </a:defRPr>
            </a:lvl1pPr>
          </a:lstStyle>
          <a:p>
            <a:r>
              <a:rPr lang="en-US" dirty="0"/>
              <a:t>“Add callout text in this area”</a:t>
            </a:r>
          </a:p>
        </p:txBody>
      </p:sp>
      <p:sp>
        <p:nvSpPr>
          <p:cNvPr id="19" name="Text Placeholder 19">
            <a:extLst>
              <a:ext uri="{FF2B5EF4-FFF2-40B4-BE49-F238E27FC236}">
                <a16:creationId xmlns:a16="http://schemas.microsoft.com/office/drawing/2014/main" id="{887A422C-0459-4AE0-AD68-51E068D75F61}"/>
              </a:ext>
            </a:extLst>
          </p:cNvPr>
          <p:cNvSpPr>
            <a:spLocks noGrp="1"/>
          </p:cNvSpPr>
          <p:nvPr>
            <p:ph type="body" sz="quarter" idx="12" hasCustomPrompt="1"/>
          </p:nvPr>
        </p:nvSpPr>
        <p:spPr>
          <a:xfrm>
            <a:off x="28605" y="4637354"/>
            <a:ext cx="4286250" cy="1065213"/>
          </a:xfr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solidFill>
                  <a:srgbClr val="B5A475"/>
                </a:solidFill>
                <a:latin typeface="Futura PT Medium" panose="020B0602020204020303" pitchFamily="34" charset="0"/>
              </a:defRPr>
            </a:lvl1pPr>
          </a:lstStyle>
          <a:p>
            <a:r>
              <a:rPr lang="en-US" sz="3600" dirty="0">
                <a:solidFill>
                  <a:srgbClr val="B5A475"/>
                </a:solidFill>
              </a:rPr>
              <a:t>“Add callout text in this area”</a:t>
            </a:r>
          </a:p>
        </p:txBody>
      </p:sp>
    </p:spTree>
    <p:extLst>
      <p:ext uri="{BB962C8B-B14F-4D97-AF65-F5344CB8AC3E}">
        <p14:creationId xmlns:p14="http://schemas.microsoft.com/office/powerpoint/2010/main" val="96974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5" name="Graphic 3">
            <a:extLst>
              <a:ext uri="{FF2B5EF4-FFF2-40B4-BE49-F238E27FC236}">
                <a16:creationId xmlns:a16="http://schemas.microsoft.com/office/drawing/2014/main" id="{FE7E0961-CEDE-4A02-9921-51CE4C4AA509}"/>
              </a:ext>
            </a:extLst>
          </p:cNvPr>
          <p:cNvSpPr/>
          <p:nvPr/>
        </p:nvSpPr>
        <p:spPr>
          <a:xfrm>
            <a:off x="-2177" y="-9832"/>
            <a:ext cx="4048228" cy="6877664"/>
          </a:xfrm>
          <a:custGeom>
            <a:avLst/>
            <a:gdLst>
              <a:gd name="connsiteX0" fmla="*/ 7499350 w 7499350"/>
              <a:gd name="connsiteY0" fmla="*/ 6858000 h 6858000"/>
              <a:gd name="connsiteX1" fmla="*/ 0 w 7499350"/>
              <a:gd name="connsiteY1" fmla="*/ 6858000 h 6858000"/>
              <a:gd name="connsiteX2" fmla="*/ 0 w 7499350"/>
              <a:gd name="connsiteY2" fmla="*/ 0 h 6858000"/>
              <a:gd name="connsiteX3" fmla="*/ 3536950 w 7499350"/>
              <a:gd name="connsiteY3" fmla="*/ 0 h 6858000"/>
              <a:gd name="connsiteX0" fmla="*/ 7499350 w 7499350"/>
              <a:gd name="connsiteY0" fmla="*/ 6858000 h 6858000"/>
              <a:gd name="connsiteX1" fmla="*/ 0 w 7499350"/>
              <a:gd name="connsiteY1" fmla="*/ 6858000 h 6858000"/>
              <a:gd name="connsiteX2" fmla="*/ 3421625 w 7499350"/>
              <a:gd name="connsiteY2" fmla="*/ 19665 h 6858000"/>
              <a:gd name="connsiteX3" fmla="*/ 3536950 w 7499350"/>
              <a:gd name="connsiteY3" fmla="*/ 0 h 6858000"/>
              <a:gd name="connsiteX4" fmla="*/ 7499350 w 7499350"/>
              <a:gd name="connsiteY4" fmla="*/ 6858000 h 6858000"/>
              <a:gd name="connsiteX0" fmla="*/ 4077725 w 4077725"/>
              <a:gd name="connsiteY0" fmla="*/ 6858000 h 6867832"/>
              <a:gd name="connsiteX1" fmla="*/ 49162 w 4077725"/>
              <a:gd name="connsiteY1" fmla="*/ 6867832 h 6867832"/>
              <a:gd name="connsiteX2" fmla="*/ 0 w 4077725"/>
              <a:gd name="connsiteY2" fmla="*/ 19665 h 6867832"/>
              <a:gd name="connsiteX3" fmla="*/ 115325 w 4077725"/>
              <a:gd name="connsiteY3" fmla="*/ 0 h 6867832"/>
              <a:gd name="connsiteX4" fmla="*/ 4077725 w 4077725"/>
              <a:gd name="connsiteY4" fmla="*/ 6858000 h 6867832"/>
              <a:gd name="connsiteX0" fmla="*/ 4048228 w 4048228"/>
              <a:gd name="connsiteY0" fmla="*/ 6867832 h 6877664"/>
              <a:gd name="connsiteX1" fmla="*/ 19665 w 4048228"/>
              <a:gd name="connsiteY1" fmla="*/ 6877664 h 6877664"/>
              <a:gd name="connsiteX2" fmla="*/ 0 w 4048228"/>
              <a:gd name="connsiteY2" fmla="*/ 0 h 6877664"/>
              <a:gd name="connsiteX3" fmla="*/ 85828 w 4048228"/>
              <a:gd name="connsiteY3" fmla="*/ 9832 h 6877664"/>
              <a:gd name="connsiteX4" fmla="*/ 4048228 w 4048228"/>
              <a:gd name="connsiteY4" fmla="*/ 6867832 h 6877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8228" h="6877664">
                <a:moveTo>
                  <a:pt x="4048228" y="6867832"/>
                </a:moveTo>
                <a:lnTo>
                  <a:pt x="19665" y="6877664"/>
                </a:lnTo>
                <a:lnTo>
                  <a:pt x="0" y="0"/>
                </a:lnTo>
                <a:lnTo>
                  <a:pt x="85828" y="9832"/>
                </a:lnTo>
                <a:lnTo>
                  <a:pt x="4048228" y="6867832"/>
                </a:lnTo>
                <a:close/>
              </a:path>
            </a:pathLst>
          </a:custGeom>
          <a:solidFill>
            <a:srgbClr val="B5A475"/>
          </a:solidFill>
          <a:ln w="6347" cap="flat">
            <a:noFill/>
            <a:prstDash val="solid"/>
            <a:miter/>
          </a:ln>
        </p:spPr>
        <p:txBody>
          <a:bodyPr rtlCol="0" anchor="ctr"/>
          <a:lstStyle/>
          <a:p>
            <a:r>
              <a:rPr lang="en-US" dirty="0"/>
              <a:t> </a:t>
            </a:r>
          </a:p>
        </p:txBody>
      </p:sp>
      <p:pic>
        <p:nvPicPr>
          <p:cNvPr id="8" name="Picture 7">
            <a:extLst>
              <a:ext uri="{FF2B5EF4-FFF2-40B4-BE49-F238E27FC236}">
                <a16:creationId xmlns:a16="http://schemas.microsoft.com/office/drawing/2014/main" id="{0B63E52B-5D7A-4306-8966-94715BFFCE3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47116"/>
          <a:stretch/>
        </p:blipFill>
        <p:spPr>
          <a:xfrm flipH="1">
            <a:off x="-1" y="0"/>
            <a:ext cx="3965983" cy="6858000"/>
          </a:xfrm>
          <a:prstGeom prst="rect">
            <a:avLst/>
          </a:prstGeom>
        </p:spPr>
      </p:pic>
      <p:sp>
        <p:nvSpPr>
          <p:cNvPr id="9" name="Title 1">
            <a:extLst>
              <a:ext uri="{FF2B5EF4-FFF2-40B4-BE49-F238E27FC236}">
                <a16:creationId xmlns:a16="http://schemas.microsoft.com/office/drawing/2014/main" id="{0F1DA238-311E-4DDA-9153-80A7F49C1B29}"/>
              </a:ext>
            </a:extLst>
          </p:cNvPr>
          <p:cNvSpPr>
            <a:spLocks noGrp="1"/>
          </p:cNvSpPr>
          <p:nvPr>
            <p:ph type="ctrTitle" hasCustomPrompt="1"/>
          </p:nvPr>
        </p:nvSpPr>
        <p:spPr>
          <a:xfrm>
            <a:off x="1278194" y="410497"/>
            <a:ext cx="10333703" cy="1394505"/>
          </a:xfrm>
        </p:spPr>
        <p:txBody>
          <a:bodyPr anchor="t">
            <a:normAutofit/>
          </a:bodyPr>
          <a:lstStyle>
            <a:lvl1pPr algn="l">
              <a:lnSpc>
                <a:spcPct val="80000"/>
              </a:lnSpc>
              <a:defRPr sz="4800">
                <a:solidFill>
                  <a:srgbClr val="86142D"/>
                </a:solidFill>
                <a:latin typeface="Futura PT Medium" panose="020B0602020204020303" pitchFamily="34" charset="0"/>
              </a:defRPr>
            </a:lvl1pPr>
          </a:lstStyle>
          <a:p>
            <a:r>
              <a:rPr lang="en-US" dirty="0"/>
              <a:t>Wide Slide Add Headline Text – Here is One Line and Two lines</a:t>
            </a:r>
          </a:p>
        </p:txBody>
      </p:sp>
      <p:sp>
        <p:nvSpPr>
          <p:cNvPr id="10" name="Content Placeholder 2">
            <a:extLst>
              <a:ext uri="{FF2B5EF4-FFF2-40B4-BE49-F238E27FC236}">
                <a16:creationId xmlns:a16="http://schemas.microsoft.com/office/drawing/2014/main" id="{DDF32125-D277-4A24-AFBD-B8183EA6C9F9}"/>
              </a:ext>
            </a:extLst>
          </p:cNvPr>
          <p:cNvSpPr>
            <a:spLocks noGrp="1"/>
          </p:cNvSpPr>
          <p:nvPr>
            <p:ph sz="half" idx="10"/>
          </p:nvPr>
        </p:nvSpPr>
        <p:spPr>
          <a:xfrm>
            <a:off x="2762865" y="2215499"/>
            <a:ext cx="8825805" cy="4337187"/>
          </a:xfrm>
        </p:spPr>
        <p:txBody>
          <a:bodyPr/>
          <a:lstStyle>
            <a:lvl1pPr marL="0" indent="0">
              <a:buNone/>
              <a:defRPr>
                <a:latin typeface="Futura PT Book" panose="020B0502020204020303" pitchFamily="34" charset="0"/>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08F95670-609A-40C8-8B53-338440659826}"/>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781449" y="6051646"/>
            <a:ext cx="1735610" cy="578537"/>
          </a:xfrm>
          <a:prstGeom prst="rect">
            <a:avLst/>
          </a:prstGeom>
        </p:spPr>
      </p:pic>
    </p:spTree>
    <p:extLst>
      <p:ext uri="{BB962C8B-B14F-4D97-AF65-F5344CB8AC3E}">
        <p14:creationId xmlns:p14="http://schemas.microsoft.com/office/powerpoint/2010/main" val="1348770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6BA320-6655-467F-A3FB-40F6166DD204}"/>
              </a:ext>
            </a:extLst>
          </p:cNvPr>
          <p:cNvSpPr/>
          <p:nvPr userDrawn="1"/>
        </p:nvSpPr>
        <p:spPr>
          <a:xfrm>
            <a:off x="0" y="6100930"/>
            <a:ext cx="12192000" cy="757070"/>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86D68E1-5DF5-4E1E-98B0-0BC0BBF3525C}"/>
              </a:ext>
            </a:extLst>
          </p:cNvPr>
          <p:cNvSpPr/>
          <p:nvPr userDrawn="1"/>
        </p:nvSpPr>
        <p:spPr>
          <a:xfrm>
            <a:off x="-5287" y="6153150"/>
            <a:ext cx="12192000" cy="704849"/>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logo&#10;&#10;Description automatically generated">
            <a:extLst>
              <a:ext uri="{FF2B5EF4-FFF2-40B4-BE49-F238E27FC236}">
                <a16:creationId xmlns:a16="http://schemas.microsoft.com/office/drawing/2014/main" id="{8663599C-2759-451C-A53A-1C3B3A9606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721"/>
            <a:ext cx="12192000" cy="1736825"/>
          </a:xfrm>
          <a:prstGeom prst="rect">
            <a:avLst/>
          </a:prstGeom>
        </p:spPr>
      </p:pic>
      <p:sp>
        <p:nvSpPr>
          <p:cNvPr id="2" name="Title 1">
            <a:extLst>
              <a:ext uri="{FF2B5EF4-FFF2-40B4-BE49-F238E27FC236}">
                <a16:creationId xmlns:a16="http://schemas.microsoft.com/office/drawing/2014/main" id="{DDF20880-8AB9-4BF5-B17A-8D8DDF680C72}"/>
              </a:ext>
            </a:extLst>
          </p:cNvPr>
          <p:cNvSpPr>
            <a:spLocks noGrp="1"/>
          </p:cNvSpPr>
          <p:nvPr>
            <p:ph type="title" hasCustomPrompt="1"/>
          </p:nvPr>
        </p:nvSpPr>
        <p:spPr>
          <a:xfrm>
            <a:off x="425885" y="8805"/>
            <a:ext cx="7803715" cy="1681883"/>
          </a:xfrm>
        </p:spPr>
        <p:txBody>
          <a:bodyPr/>
          <a:lstStyle>
            <a:lvl1pPr>
              <a:defRPr>
                <a:solidFill>
                  <a:schemeClr val="bg1"/>
                </a:solidFill>
                <a:latin typeface="Futura PT Medium" panose="020B0602020204020303" pitchFamily="34" charset="0"/>
              </a:defRPr>
            </a:lvl1pPr>
          </a:lstStyle>
          <a:p>
            <a:r>
              <a:rPr lang="en-US" dirty="0"/>
              <a:t>Enter A Title Here</a:t>
            </a:r>
          </a:p>
        </p:txBody>
      </p:sp>
      <p:sp>
        <p:nvSpPr>
          <p:cNvPr id="13" name="Graphic 11">
            <a:extLst>
              <a:ext uri="{FF2B5EF4-FFF2-40B4-BE49-F238E27FC236}">
                <a16:creationId xmlns:a16="http://schemas.microsoft.com/office/drawing/2014/main" id="{FF2CAAD4-5046-4324-8051-4FE704D3D9B8}"/>
              </a:ext>
            </a:extLst>
          </p:cNvPr>
          <p:cNvSpPr/>
          <p:nvPr/>
        </p:nvSpPr>
        <p:spPr>
          <a:xfrm>
            <a:off x="7593404" y="8805"/>
            <a:ext cx="4593309" cy="1724299"/>
          </a:xfrm>
          <a:custGeom>
            <a:avLst/>
            <a:gdLst>
              <a:gd name="connsiteX0" fmla="*/ 1050154 w 4593309"/>
              <a:gd name="connsiteY0" fmla="*/ 1724299 h 1724299"/>
              <a:gd name="connsiteX1" fmla="*/ 4593310 w 4593309"/>
              <a:gd name="connsiteY1" fmla="*/ 1724299 h 1724299"/>
              <a:gd name="connsiteX2" fmla="*/ 4593310 w 4593309"/>
              <a:gd name="connsiteY2" fmla="*/ 0 h 1724299"/>
              <a:gd name="connsiteX3" fmla="*/ 0 w 4593309"/>
              <a:gd name="connsiteY3" fmla="*/ 0 h 1724299"/>
            </a:gdLst>
            <a:ahLst/>
            <a:cxnLst>
              <a:cxn ang="0">
                <a:pos x="connsiteX0" y="connsiteY0"/>
              </a:cxn>
              <a:cxn ang="0">
                <a:pos x="connsiteX1" y="connsiteY1"/>
              </a:cxn>
              <a:cxn ang="0">
                <a:pos x="connsiteX2" y="connsiteY2"/>
              </a:cxn>
              <a:cxn ang="0">
                <a:pos x="connsiteX3" y="connsiteY3"/>
              </a:cxn>
            </a:cxnLst>
            <a:rect l="l" t="t" r="r" b="b"/>
            <a:pathLst>
              <a:path w="4593309" h="1724299">
                <a:moveTo>
                  <a:pt x="1050154" y="1724299"/>
                </a:moveTo>
                <a:lnTo>
                  <a:pt x="4593310" y="1724299"/>
                </a:lnTo>
                <a:lnTo>
                  <a:pt x="4593310" y="0"/>
                </a:lnTo>
                <a:lnTo>
                  <a:pt x="0" y="0"/>
                </a:lnTo>
                <a:close/>
              </a:path>
            </a:pathLst>
          </a:custGeom>
          <a:blipFill>
            <a:blip r:embed="rId3"/>
            <a:stretch>
              <a:fillRect l="-29629" t="-77272" r="-5741" b="-13637"/>
            </a:stretch>
          </a:blipFill>
          <a:ln w="11116" cap="flat">
            <a:noFill/>
            <a:prstDash val="solid"/>
            <a:miter/>
          </a:ln>
        </p:spPr>
        <p:txBody>
          <a:bodyPr rtlCol="0" anchor="ctr"/>
          <a:lstStyle/>
          <a:p>
            <a:endParaRPr lang="en-US"/>
          </a:p>
        </p:txBody>
      </p:sp>
      <p:pic>
        <p:nvPicPr>
          <p:cNvPr id="14" name="Picture 13">
            <a:extLst>
              <a:ext uri="{FF2B5EF4-FFF2-40B4-BE49-F238E27FC236}">
                <a16:creationId xmlns:a16="http://schemas.microsoft.com/office/drawing/2014/main" id="{B4C63883-DE18-43C1-8892-5FBE0A98EDEB}"/>
              </a:ext>
            </a:extLst>
          </p:cNvPr>
          <p:cNvPicPr>
            <a:picLocks noChangeAspect="1"/>
          </p:cNvPicPr>
          <p:nvPr userDrawn="1"/>
        </p:nvPicPr>
        <p:blipFill>
          <a:blip r:embed="rId4" cstate="hqprint">
            <a:extLst>
              <a:ext uri="{28A0092B-C50C-407E-A947-70E740481C1C}">
                <a14:useLocalDpi xmlns:a14="http://schemas.microsoft.com/office/drawing/2010/main" val="0"/>
              </a:ext>
            </a:extLst>
          </a:blip>
          <a:srcRect/>
          <a:stretch/>
        </p:blipFill>
        <p:spPr>
          <a:xfrm>
            <a:off x="10346633" y="6210193"/>
            <a:ext cx="1557620" cy="519207"/>
          </a:xfrm>
          <a:prstGeom prst="rect">
            <a:avLst/>
          </a:prstGeom>
        </p:spPr>
      </p:pic>
      <p:cxnSp>
        <p:nvCxnSpPr>
          <p:cNvPr id="17" name="Straight Connector 16">
            <a:extLst>
              <a:ext uri="{FF2B5EF4-FFF2-40B4-BE49-F238E27FC236}">
                <a16:creationId xmlns:a16="http://schemas.microsoft.com/office/drawing/2014/main" id="{5CBC5E13-E596-4A5D-8F4D-9D15205B27C6}"/>
              </a:ext>
            </a:extLst>
          </p:cNvPr>
          <p:cNvCxnSpPr/>
          <p:nvPr userDrawn="1"/>
        </p:nvCxnSpPr>
        <p:spPr>
          <a:xfrm>
            <a:off x="0" y="6597444"/>
            <a:ext cx="10346633" cy="0"/>
          </a:xfrm>
          <a:prstGeom prst="line">
            <a:avLst/>
          </a:prstGeom>
          <a:ln w="19050">
            <a:solidFill>
              <a:srgbClr val="B5A475"/>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FA88E40-A332-4E0E-9C01-0D993264D4B2}"/>
              </a:ext>
            </a:extLst>
          </p:cNvPr>
          <p:cNvSpPr>
            <a:spLocks noGrp="1"/>
          </p:cNvSpPr>
          <p:nvPr>
            <p:ph sz="half" idx="1"/>
          </p:nvPr>
        </p:nvSpPr>
        <p:spPr>
          <a:xfrm>
            <a:off x="838199" y="2059534"/>
            <a:ext cx="10515601" cy="371496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0252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6BA320-6655-467F-A3FB-40F6166DD204}"/>
              </a:ext>
            </a:extLst>
          </p:cNvPr>
          <p:cNvSpPr/>
          <p:nvPr userDrawn="1"/>
        </p:nvSpPr>
        <p:spPr>
          <a:xfrm>
            <a:off x="0" y="6371302"/>
            <a:ext cx="12192000" cy="486697"/>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86D68E1-5DF5-4E1E-98B0-0BC0BBF3525C}"/>
              </a:ext>
            </a:extLst>
          </p:cNvPr>
          <p:cNvSpPr/>
          <p:nvPr userDrawn="1"/>
        </p:nvSpPr>
        <p:spPr>
          <a:xfrm>
            <a:off x="-5287" y="6440129"/>
            <a:ext cx="12192000" cy="41787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logo&#10;&#10;Description automatically generated">
            <a:extLst>
              <a:ext uri="{FF2B5EF4-FFF2-40B4-BE49-F238E27FC236}">
                <a16:creationId xmlns:a16="http://schemas.microsoft.com/office/drawing/2014/main" id="{8663599C-2759-451C-A53A-1C3B3A9606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721"/>
            <a:ext cx="8475406" cy="1207373"/>
          </a:xfrm>
          <a:prstGeom prst="rect">
            <a:avLst/>
          </a:prstGeom>
        </p:spPr>
      </p:pic>
      <p:sp>
        <p:nvSpPr>
          <p:cNvPr id="2" name="Title 1">
            <a:extLst>
              <a:ext uri="{FF2B5EF4-FFF2-40B4-BE49-F238E27FC236}">
                <a16:creationId xmlns:a16="http://schemas.microsoft.com/office/drawing/2014/main" id="{DDF20880-8AB9-4BF5-B17A-8D8DDF680C72}"/>
              </a:ext>
            </a:extLst>
          </p:cNvPr>
          <p:cNvSpPr>
            <a:spLocks noGrp="1"/>
          </p:cNvSpPr>
          <p:nvPr>
            <p:ph type="title" hasCustomPrompt="1"/>
          </p:nvPr>
        </p:nvSpPr>
        <p:spPr>
          <a:xfrm>
            <a:off x="425885" y="8806"/>
            <a:ext cx="7803715" cy="1202726"/>
          </a:xfrm>
        </p:spPr>
        <p:txBody>
          <a:bodyPr/>
          <a:lstStyle>
            <a:lvl1pPr>
              <a:defRPr>
                <a:solidFill>
                  <a:schemeClr val="bg1"/>
                </a:solidFill>
                <a:latin typeface="Futura PT Medium" panose="020B0602020204020303" pitchFamily="34" charset="0"/>
              </a:defRPr>
            </a:lvl1pPr>
          </a:lstStyle>
          <a:p>
            <a:r>
              <a:rPr lang="en-US" dirty="0"/>
              <a:t>Enter A Title Here</a:t>
            </a:r>
          </a:p>
        </p:txBody>
      </p:sp>
      <p:sp>
        <p:nvSpPr>
          <p:cNvPr id="3" name="Content Placeholder 2">
            <a:extLst>
              <a:ext uri="{FF2B5EF4-FFF2-40B4-BE49-F238E27FC236}">
                <a16:creationId xmlns:a16="http://schemas.microsoft.com/office/drawing/2014/main" id="{7A60A8DF-3973-4873-9E5D-554B9A21F82B}"/>
              </a:ext>
            </a:extLst>
          </p:cNvPr>
          <p:cNvSpPr>
            <a:spLocks noGrp="1"/>
          </p:cNvSpPr>
          <p:nvPr>
            <p:ph sz="half" idx="1"/>
          </p:nvPr>
        </p:nvSpPr>
        <p:spPr>
          <a:xfrm>
            <a:off x="838199" y="1740310"/>
            <a:ext cx="10515601" cy="40341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7" name="Straight Connector 16">
            <a:extLst>
              <a:ext uri="{FF2B5EF4-FFF2-40B4-BE49-F238E27FC236}">
                <a16:creationId xmlns:a16="http://schemas.microsoft.com/office/drawing/2014/main" id="{5CBC5E13-E596-4A5D-8F4D-9D15205B27C6}"/>
              </a:ext>
            </a:extLst>
          </p:cNvPr>
          <p:cNvCxnSpPr>
            <a:cxnSpLocks/>
          </p:cNvCxnSpPr>
          <p:nvPr userDrawn="1"/>
        </p:nvCxnSpPr>
        <p:spPr>
          <a:xfrm>
            <a:off x="0" y="6636772"/>
            <a:ext cx="9655277" cy="0"/>
          </a:xfrm>
          <a:prstGeom prst="line">
            <a:avLst/>
          </a:prstGeom>
          <a:ln w="19050">
            <a:solidFill>
              <a:srgbClr val="B5A475"/>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6E1779-0247-414B-A15C-1A54BA0352C3}"/>
              </a:ext>
            </a:extLst>
          </p:cNvPr>
          <p:cNvSpPr txBox="1"/>
          <p:nvPr userDrawn="1"/>
        </p:nvSpPr>
        <p:spPr>
          <a:xfrm>
            <a:off x="8701548" y="6518786"/>
            <a:ext cx="3215149" cy="276999"/>
          </a:xfrm>
          <a:prstGeom prst="rect">
            <a:avLst/>
          </a:prstGeom>
          <a:noFill/>
        </p:spPr>
        <p:txBody>
          <a:bodyPr wrap="square" rtlCol="0">
            <a:spAutoFit/>
          </a:bodyPr>
          <a:lstStyle/>
          <a:p>
            <a:pPr algn="r"/>
            <a:r>
              <a:rPr lang="en-US" sz="1200" dirty="0">
                <a:solidFill>
                  <a:srgbClr val="B5A475"/>
                </a:solidFill>
                <a:latin typeface="Futura PT Light" panose="020B0402020204020303" pitchFamily="34" charset="0"/>
              </a:rPr>
              <a:t>DANIELS COLLEGE OF BUSINESS</a:t>
            </a:r>
          </a:p>
        </p:txBody>
      </p:sp>
      <p:sp>
        <p:nvSpPr>
          <p:cNvPr id="7" name="Rectangle 6">
            <a:extLst>
              <a:ext uri="{FF2B5EF4-FFF2-40B4-BE49-F238E27FC236}">
                <a16:creationId xmlns:a16="http://schemas.microsoft.com/office/drawing/2014/main" id="{F868DF35-3622-435D-8554-5F0857128068}"/>
              </a:ext>
            </a:extLst>
          </p:cNvPr>
          <p:cNvSpPr/>
          <p:nvPr userDrawn="1"/>
        </p:nvSpPr>
        <p:spPr>
          <a:xfrm>
            <a:off x="8475406" y="-3722"/>
            <a:ext cx="2644878" cy="1202725"/>
          </a:xfrm>
          <a:prstGeom prst="rect">
            <a:avLst/>
          </a:prstGeom>
          <a:solidFill>
            <a:srgbClr val="861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aphic 11">
            <a:extLst>
              <a:ext uri="{FF2B5EF4-FFF2-40B4-BE49-F238E27FC236}">
                <a16:creationId xmlns:a16="http://schemas.microsoft.com/office/drawing/2014/main" id="{FF2CAAD4-5046-4324-8051-4FE704D3D9B8}"/>
              </a:ext>
            </a:extLst>
          </p:cNvPr>
          <p:cNvSpPr/>
          <p:nvPr userDrawn="1"/>
        </p:nvSpPr>
        <p:spPr>
          <a:xfrm>
            <a:off x="9016181" y="0"/>
            <a:ext cx="3193990" cy="1199004"/>
          </a:xfrm>
          <a:custGeom>
            <a:avLst/>
            <a:gdLst>
              <a:gd name="connsiteX0" fmla="*/ 1050154 w 4593309"/>
              <a:gd name="connsiteY0" fmla="*/ 1724299 h 1724299"/>
              <a:gd name="connsiteX1" fmla="*/ 4593310 w 4593309"/>
              <a:gd name="connsiteY1" fmla="*/ 1724299 h 1724299"/>
              <a:gd name="connsiteX2" fmla="*/ 4593310 w 4593309"/>
              <a:gd name="connsiteY2" fmla="*/ 0 h 1724299"/>
              <a:gd name="connsiteX3" fmla="*/ 0 w 4593309"/>
              <a:gd name="connsiteY3" fmla="*/ 0 h 1724299"/>
            </a:gdLst>
            <a:ahLst/>
            <a:cxnLst>
              <a:cxn ang="0">
                <a:pos x="connsiteX0" y="connsiteY0"/>
              </a:cxn>
              <a:cxn ang="0">
                <a:pos x="connsiteX1" y="connsiteY1"/>
              </a:cxn>
              <a:cxn ang="0">
                <a:pos x="connsiteX2" y="connsiteY2"/>
              </a:cxn>
              <a:cxn ang="0">
                <a:pos x="connsiteX3" y="connsiteY3"/>
              </a:cxn>
            </a:cxnLst>
            <a:rect l="l" t="t" r="r" b="b"/>
            <a:pathLst>
              <a:path w="4593309" h="1724299">
                <a:moveTo>
                  <a:pt x="1050154" y="1724299"/>
                </a:moveTo>
                <a:lnTo>
                  <a:pt x="4593310" y="1724299"/>
                </a:lnTo>
                <a:lnTo>
                  <a:pt x="4593310" y="0"/>
                </a:lnTo>
                <a:lnTo>
                  <a:pt x="0" y="0"/>
                </a:lnTo>
                <a:close/>
              </a:path>
            </a:pathLst>
          </a:custGeom>
          <a:blipFill>
            <a:blip r:embed="rId3"/>
            <a:stretch>
              <a:fillRect l="-29629" t="-77272" r="-5741" b="-13637"/>
            </a:stretch>
          </a:blipFill>
          <a:ln w="11116" cap="flat">
            <a:noFill/>
            <a:prstDash val="solid"/>
            <a:miter/>
          </a:ln>
        </p:spPr>
        <p:txBody>
          <a:bodyPr rtlCol="0" anchor="ctr"/>
          <a:lstStyle/>
          <a:p>
            <a:endParaRPr lang="en-US"/>
          </a:p>
        </p:txBody>
      </p:sp>
    </p:spTree>
    <p:extLst>
      <p:ext uri="{BB962C8B-B14F-4D97-AF65-F5344CB8AC3E}">
        <p14:creationId xmlns:p14="http://schemas.microsoft.com/office/powerpoint/2010/main" val="476123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23" name="Picture 22" descr="A close up of an animal&#10;&#10;Description automatically generated">
            <a:extLst>
              <a:ext uri="{FF2B5EF4-FFF2-40B4-BE49-F238E27FC236}">
                <a16:creationId xmlns:a16="http://schemas.microsoft.com/office/drawing/2014/main" id="{CB6520C1-EFF9-4B9F-B1DE-EF0C437760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05906" y="62215"/>
            <a:ext cx="6991381" cy="6858000"/>
          </a:xfrm>
          <a:prstGeom prst="rect">
            <a:avLst/>
          </a:prstGeom>
        </p:spPr>
      </p:pic>
      <p:sp>
        <p:nvSpPr>
          <p:cNvPr id="10" name="Rectangle 9">
            <a:extLst>
              <a:ext uri="{FF2B5EF4-FFF2-40B4-BE49-F238E27FC236}">
                <a16:creationId xmlns:a16="http://schemas.microsoft.com/office/drawing/2014/main" id="{BE6BA320-6655-467F-A3FB-40F6166DD204}"/>
              </a:ext>
            </a:extLst>
          </p:cNvPr>
          <p:cNvSpPr/>
          <p:nvPr userDrawn="1"/>
        </p:nvSpPr>
        <p:spPr>
          <a:xfrm>
            <a:off x="0" y="6371302"/>
            <a:ext cx="12192000" cy="486697"/>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86D68E1-5DF5-4E1E-98B0-0BC0BBF3525C}"/>
              </a:ext>
            </a:extLst>
          </p:cNvPr>
          <p:cNvSpPr/>
          <p:nvPr userDrawn="1"/>
        </p:nvSpPr>
        <p:spPr>
          <a:xfrm>
            <a:off x="-5287" y="6440129"/>
            <a:ext cx="12192000" cy="41787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CBC5E13-E596-4A5D-8F4D-9D15205B27C6}"/>
              </a:ext>
            </a:extLst>
          </p:cNvPr>
          <p:cNvCxnSpPr>
            <a:cxnSpLocks/>
          </p:cNvCxnSpPr>
          <p:nvPr userDrawn="1"/>
        </p:nvCxnSpPr>
        <p:spPr>
          <a:xfrm>
            <a:off x="0" y="6636772"/>
            <a:ext cx="9655277" cy="0"/>
          </a:xfrm>
          <a:prstGeom prst="line">
            <a:avLst/>
          </a:prstGeom>
          <a:ln w="19050">
            <a:solidFill>
              <a:srgbClr val="B5A475"/>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6E1779-0247-414B-A15C-1A54BA0352C3}"/>
              </a:ext>
            </a:extLst>
          </p:cNvPr>
          <p:cNvSpPr txBox="1"/>
          <p:nvPr userDrawn="1"/>
        </p:nvSpPr>
        <p:spPr>
          <a:xfrm>
            <a:off x="8701548" y="6518786"/>
            <a:ext cx="3215149" cy="276999"/>
          </a:xfrm>
          <a:prstGeom prst="rect">
            <a:avLst/>
          </a:prstGeom>
          <a:noFill/>
        </p:spPr>
        <p:txBody>
          <a:bodyPr wrap="square" rtlCol="0">
            <a:spAutoFit/>
          </a:bodyPr>
          <a:lstStyle/>
          <a:p>
            <a:pPr algn="r"/>
            <a:r>
              <a:rPr lang="en-US" sz="1200" dirty="0">
                <a:solidFill>
                  <a:srgbClr val="B5A475"/>
                </a:solidFill>
                <a:latin typeface="Futura PT Light" panose="020B0402020204020303" pitchFamily="34" charset="0"/>
              </a:rPr>
              <a:t>DANIELS COLLEGE OF BUSINESS</a:t>
            </a:r>
          </a:p>
        </p:txBody>
      </p:sp>
      <p:pic>
        <p:nvPicPr>
          <p:cNvPr id="11" name="Picture 10" descr="A close up of a logo&#10;&#10;Description automatically generated">
            <a:extLst>
              <a:ext uri="{FF2B5EF4-FFF2-40B4-BE49-F238E27FC236}">
                <a16:creationId xmlns:a16="http://schemas.microsoft.com/office/drawing/2014/main" id="{0144AC63-4059-4084-B07C-98B4536047B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82036"/>
          <a:stretch/>
        </p:blipFill>
        <p:spPr>
          <a:xfrm>
            <a:off x="-5287" y="0"/>
            <a:ext cx="12192000" cy="312012"/>
          </a:xfrm>
          <a:prstGeom prst="rect">
            <a:avLst/>
          </a:prstGeom>
        </p:spPr>
      </p:pic>
      <p:sp>
        <p:nvSpPr>
          <p:cNvPr id="16" name="Title 1">
            <a:extLst>
              <a:ext uri="{FF2B5EF4-FFF2-40B4-BE49-F238E27FC236}">
                <a16:creationId xmlns:a16="http://schemas.microsoft.com/office/drawing/2014/main" id="{A7593025-9822-47B2-8802-47AEA4003967}"/>
              </a:ext>
            </a:extLst>
          </p:cNvPr>
          <p:cNvSpPr>
            <a:spLocks noGrp="1"/>
          </p:cNvSpPr>
          <p:nvPr>
            <p:ph type="ctrTitle" hasCustomPrompt="1"/>
          </p:nvPr>
        </p:nvSpPr>
        <p:spPr>
          <a:xfrm>
            <a:off x="441803" y="622360"/>
            <a:ext cx="11258584" cy="751227"/>
          </a:xfrm>
        </p:spPr>
        <p:txBody>
          <a:bodyPr anchor="t">
            <a:normAutofit/>
          </a:bodyPr>
          <a:lstStyle>
            <a:lvl1pPr algn="l">
              <a:lnSpc>
                <a:spcPct val="80000"/>
              </a:lnSpc>
              <a:defRPr sz="4800">
                <a:solidFill>
                  <a:srgbClr val="86142D"/>
                </a:solidFill>
                <a:latin typeface="Futura PT Medium" panose="020B0602020204020303" pitchFamily="34" charset="0"/>
              </a:defRPr>
            </a:lvl1pPr>
          </a:lstStyle>
          <a:p>
            <a:r>
              <a:rPr lang="en-US" dirty="0"/>
              <a:t>Tall Slide  - Add Headline Text Here</a:t>
            </a:r>
          </a:p>
        </p:txBody>
      </p:sp>
      <p:sp>
        <p:nvSpPr>
          <p:cNvPr id="18" name="Content Placeholder 2">
            <a:extLst>
              <a:ext uri="{FF2B5EF4-FFF2-40B4-BE49-F238E27FC236}">
                <a16:creationId xmlns:a16="http://schemas.microsoft.com/office/drawing/2014/main" id="{D73CB4E9-14E0-4979-9B22-B1B9B1A543BD}"/>
              </a:ext>
            </a:extLst>
          </p:cNvPr>
          <p:cNvSpPr>
            <a:spLocks noGrp="1"/>
          </p:cNvSpPr>
          <p:nvPr>
            <p:ph sz="half" idx="10"/>
          </p:nvPr>
        </p:nvSpPr>
        <p:spPr>
          <a:xfrm>
            <a:off x="450987" y="2669457"/>
            <a:ext cx="6219978" cy="3480619"/>
          </a:xfrm>
        </p:spPr>
        <p:txBody>
          <a:bodyPr/>
          <a:lstStyle>
            <a:lvl1pPr marL="0" indent="0">
              <a:buNone/>
              <a:defRPr>
                <a:latin typeface="Futura PT Book" panose="020B0502020204020303" pitchFamily="34" charset="0"/>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19">
            <a:extLst>
              <a:ext uri="{FF2B5EF4-FFF2-40B4-BE49-F238E27FC236}">
                <a16:creationId xmlns:a16="http://schemas.microsoft.com/office/drawing/2014/main" id="{CA6A5032-0306-4E66-A63F-B43BA9C81763}"/>
              </a:ext>
            </a:extLst>
          </p:cNvPr>
          <p:cNvSpPr>
            <a:spLocks noGrp="1"/>
          </p:cNvSpPr>
          <p:nvPr>
            <p:ph type="pic" sz="quarter" idx="11"/>
          </p:nvPr>
        </p:nvSpPr>
        <p:spPr>
          <a:xfrm>
            <a:off x="7158448" y="1882011"/>
            <a:ext cx="4452937" cy="3292536"/>
          </a:xfrm>
        </p:spPr>
        <p:txBody>
          <a:bodyPr/>
          <a:lstStyle/>
          <a:p>
            <a:endParaRPr lang="en-US" dirty="0"/>
          </a:p>
        </p:txBody>
      </p:sp>
      <p:sp>
        <p:nvSpPr>
          <p:cNvPr id="21" name="Text Placeholder 2">
            <a:extLst>
              <a:ext uri="{FF2B5EF4-FFF2-40B4-BE49-F238E27FC236}">
                <a16:creationId xmlns:a16="http://schemas.microsoft.com/office/drawing/2014/main" id="{BC74571F-6B42-4A18-99DF-7F6DF6451512}"/>
              </a:ext>
            </a:extLst>
          </p:cNvPr>
          <p:cNvSpPr>
            <a:spLocks noGrp="1"/>
          </p:cNvSpPr>
          <p:nvPr>
            <p:ph type="body" idx="1" hasCustomPrompt="1"/>
          </p:nvPr>
        </p:nvSpPr>
        <p:spPr>
          <a:xfrm>
            <a:off x="441803" y="1681163"/>
            <a:ext cx="6219979" cy="823912"/>
          </a:xfrm>
          <a:noFill/>
        </p:spPr>
        <p:txBody>
          <a:bodyPr anchor="ctr">
            <a:noAutofit/>
          </a:bodyPr>
          <a:lstStyle>
            <a:lvl1pPr marL="0" indent="0" algn="l">
              <a:buNone/>
              <a:defRPr sz="3200" b="1">
                <a:solidFill>
                  <a:srgbClr val="B5A475"/>
                </a:solidFill>
                <a:latin typeface="Futura PT Medium" panose="020B06020202040203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Tree>
    <p:extLst>
      <p:ext uri="{BB962C8B-B14F-4D97-AF65-F5344CB8AC3E}">
        <p14:creationId xmlns:p14="http://schemas.microsoft.com/office/powerpoint/2010/main" val="2134317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E85699-5023-4DDD-A67B-3D83E6655D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18B87A9-F26E-428B-8F41-E221CB3C9E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Text Here</a:t>
            </a:r>
          </a:p>
          <a:p>
            <a:pPr lvl="0"/>
            <a:endParaRPr lang="en-US" dirty="0"/>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B75BA55-76BC-474B-A984-80B441C1B9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174584-FB76-4445-B30D-E70922C00218}" type="datetimeFigureOut">
              <a:rPr lang="en-US" smtClean="0"/>
              <a:t>9/17/2021</a:t>
            </a:fld>
            <a:endParaRPr lang="en-US"/>
          </a:p>
        </p:txBody>
      </p:sp>
      <p:sp>
        <p:nvSpPr>
          <p:cNvPr id="5" name="Footer Placeholder 4">
            <a:extLst>
              <a:ext uri="{FF2B5EF4-FFF2-40B4-BE49-F238E27FC236}">
                <a16:creationId xmlns:a16="http://schemas.microsoft.com/office/drawing/2014/main" id="{490F30D5-86B1-4AD8-B724-534ADAF910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7CA122-883E-49F1-9110-9FB86180D1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E14CF9-97B6-41CB-BF71-7A1543FFC22A}" type="slidenum">
              <a:rPr lang="en-US" smtClean="0"/>
              <a:t>‹#›</a:t>
            </a:fld>
            <a:endParaRPr lang="en-US"/>
          </a:p>
        </p:txBody>
      </p:sp>
    </p:spTree>
    <p:extLst>
      <p:ext uri="{BB962C8B-B14F-4D97-AF65-F5344CB8AC3E}">
        <p14:creationId xmlns:p14="http://schemas.microsoft.com/office/powerpoint/2010/main" val="25530480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5" r:id="rId4"/>
    <p:sldLayoutId id="2147483663" r:id="rId5"/>
    <p:sldLayoutId id="2147483664" r:id="rId6"/>
    <p:sldLayoutId id="2147483652" r:id="rId7"/>
    <p:sldLayoutId id="2147483667" r:id="rId8"/>
    <p:sldLayoutId id="2147483661" r:id="rId9"/>
    <p:sldLayoutId id="2147483666" r:id="rId10"/>
    <p:sldLayoutId id="2147483668" r:id="rId11"/>
    <p:sldLayoutId id="214748365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Futura PT Book" panose="020B05020202040203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PT Book" panose="020B05020202040203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PT Book" panose="020B05020202040203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PT Book" panose="020B05020202040203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PT Book" panose="020B05020202040203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2.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6.svg"/><Relationship Id="rId7" Type="http://schemas.openxmlformats.org/officeDocument/2006/relationships/image" Target="../media/image32.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19.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34.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0.sv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0.svg"/><Relationship Id="rId7" Type="http://schemas.openxmlformats.org/officeDocument/2006/relationships/image" Target="../media/image26.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38.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614910A-2763-4E4B-A6FD-527B51E57F28}"/>
              </a:ext>
            </a:extLst>
          </p:cNvPr>
          <p:cNvSpPr/>
          <p:nvPr/>
        </p:nvSpPr>
        <p:spPr>
          <a:xfrm>
            <a:off x="0" y="0"/>
            <a:ext cx="8656320" cy="6867832"/>
          </a:xfrm>
          <a:custGeom>
            <a:avLst/>
            <a:gdLst>
              <a:gd name="connsiteX0" fmla="*/ 0 w 8656320"/>
              <a:gd name="connsiteY0" fmla="*/ 0 h 6858000"/>
              <a:gd name="connsiteX1" fmla="*/ 8656320 w 8656320"/>
              <a:gd name="connsiteY1" fmla="*/ 0 h 6858000"/>
              <a:gd name="connsiteX2" fmla="*/ 8656320 w 8656320"/>
              <a:gd name="connsiteY2" fmla="*/ 6858000 h 6858000"/>
              <a:gd name="connsiteX3" fmla="*/ 0 w 8656320"/>
              <a:gd name="connsiteY3" fmla="*/ 6858000 h 6858000"/>
              <a:gd name="connsiteX4" fmla="*/ 0 w 8656320"/>
              <a:gd name="connsiteY4" fmla="*/ 0 h 6858000"/>
              <a:gd name="connsiteX0" fmla="*/ 0 w 8656320"/>
              <a:gd name="connsiteY0" fmla="*/ 0 h 6858000"/>
              <a:gd name="connsiteX1" fmla="*/ 8656320 w 8656320"/>
              <a:gd name="connsiteY1" fmla="*/ 0 h 6858000"/>
              <a:gd name="connsiteX2" fmla="*/ 3907339 w 8656320"/>
              <a:gd name="connsiteY2" fmla="*/ 6858000 h 6858000"/>
              <a:gd name="connsiteX3" fmla="*/ 0 w 8656320"/>
              <a:gd name="connsiteY3" fmla="*/ 6858000 h 6858000"/>
              <a:gd name="connsiteX4" fmla="*/ 0 w 8656320"/>
              <a:gd name="connsiteY4" fmla="*/ 0 h 6858000"/>
              <a:gd name="connsiteX0" fmla="*/ 0 w 8656320"/>
              <a:gd name="connsiteY0" fmla="*/ 0 h 6867832"/>
              <a:gd name="connsiteX1" fmla="*/ 8656320 w 8656320"/>
              <a:gd name="connsiteY1" fmla="*/ 0 h 6867832"/>
              <a:gd name="connsiteX2" fmla="*/ 4684088 w 8656320"/>
              <a:gd name="connsiteY2" fmla="*/ 6867832 h 6867832"/>
              <a:gd name="connsiteX3" fmla="*/ 0 w 8656320"/>
              <a:gd name="connsiteY3" fmla="*/ 6858000 h 6867832"/>
              <a:gd name="connsiteX4" fmla="*/ 0 w 8656320"/>
              <a:gd name="connsiteY4" fmla="*/ 0 h 6867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320" h="6867832">
                <a:moveTo>
                  <a:pt x="0" y="0"/>
                </a:moveTo>
                <a:lnTo>
                  <a:pt x="8656320" y="0"/>
                </a:lnTo>
                <a:lnTo>
                  <a:pt x="4684088" y="6867832"/>
                </a:lnTo>
                <a:lnTo>
                  <a:pt x="0" y="6858000"/>
                </a:lnTo>
                <a:lnTo>
                  <a:pt x="0" y="0"/>
                </a:lnTo>
                <a:close/>
              </a:path>
            </a:pathLst>
          </a:custGeom>
          <a:blipFill>
            <a:blip r:embed="rId2"/>
            <a:stretch>
              <a:fillRect l="-15863" r="-15863"/>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40EEA2-E904-4829-91E3-121CB8018929}"/>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CF25683D-DB20-49F3-A995-7495DB82D8F5}"/>
              </a:ext>
            </a:extLst>
          </p:cNvPr>
          <p:cNvSpPr>
            <a:spLocks noGrp="1"/>
          </p:cNvSpPr>
          <p:nvPr>
            <p:ph type="subTitle" idx="1"/>
          </p:nvPr>
        </p:nvSpPr>
        <p:spPr/>
        <p:txBody>
          <a:bodyPr/>
          <a:lstStyle/>
          <a:p>
            <a:endParaRPr lang="en-US" dirty="0"/>
          </a:p>
        </p:txBody>
      </p:sp>
      <p:pic>
        <p:nvPicPr>
          <p:cNvPr id="8" name="Picture 7" descr="A picture containing drawing&#10;&#10;Description automatically generated">
            <a:extLst>
              <a:ext uri="{FF2B5EF4-FFF2-40B4-BE49-F238E27FC236}">
                <a16:creationId xmlns:a16="http://schemas.microsoft.com/office/drawing/2014/main" id="{75408AC1-349A-4ADE-91AE-D03E600AA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80" y="241161"/>
            <a:ext cx="2775805" cy="1060420"/>
          </a:xfrm>
          <a:prstGeom prst="rect">
            <a:avLst/>
          </a:prstGeom>
        </p:spPr>
      </p:pic>
    </p:spTree>
    <p:extLst>
      <p:ext uri="{BB962C8B-B14F-4D97-AF65-F5344CB8AC3E}">
        <p14:creationId xmlns:p14="http://schemas.microsoft.com/office/powerpoint/2010/main" val="3977661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07A086-81A1-406E-96BF-475C4CAEB8C4}"/>
              </a:ext>
            </a:extLst>
          </p:cNvPr>
          <p:cNvSpPr>
            <a:spLocks noGrp="1"/>
          </p:cNvSpPr>
          <p:nvPr>
            <p:ph type="ctrTitle"/>
          </p:nvPr>
        </p:nvSpPr>
        <p:spPr/>
        <p:txBody>
          <a:bodyPr/>
          <a:lstStyle/>
          <a:p>
            <a:r>
              <a:rPr lang="en-US" dirty="0"/>
              <a:t>NEW STANDARDS OF USG</a:t>
            </a:r>
          </a:p>
        </p:txBody>
      </p:sp>
      <p:sp>
        <p:nvSpPr>
          <p:cNvPr id="8" name="Content Placeholder 7">
            <a:extLst>
              <a:ext uri="{FF2B5EF4-FFF2-40B4-BE49-F238E27FC236}">
                <a16:creationId xmlns:a16="http://schemas.microsoft.com/office/drawing/2014/main" id="{15F6159B-C2AC-41D1-8E4C-72728EE1F70A}"/>
              </a:ext>
            </a:extLst>
          </p:cNvPr>
          <p:cNvSpPr>
            <a:spLocks noGrp="1"/>
          </p:cNvSpPr>
          <p:nvPr>
            <p:ph sz="half" idx="10"/>
          </p:nvPr>
        </p:nvSpPr>
        <p:spPr>
          <a:xfrm>
            <a:off x="3321665" y="2012299"/>
            <a:ext cx="8825805" cy="4337187"/>
          </a:xfrm>
        </p:spPr>
        <p:txBody>
          <a:bodyPr>
            <a:normAutofit fontScale="92500" lnSpcReduction="10000"/>
          </a:bodyPr>
          <a:lstStyle/>
          <a:p>
            <a:pPr marL="457200" indent="-457200">
              <a:buFont typeface="Arial" panose="020B0604020202020204" pitchFamily="34" charset="0"/>
              <a:buChar char="•"/>
            </a:pPr>
            <a:r>
              <a:rPr lang="en-US" dirty="0"/>
              <a:t>Roberts Rules​</a:t>
            </a:r>
          </a:p>
          <a:p>
            <a:pPr marL="457200" indent="-457200">
              <a:buFont typeface="Arial" panose="020B0604020202020204" pitchFamily="34" charset="0"/>
              <a:buChar char="•"/>
            </a:pPr>
            <a:r>
              <a:rPr lang="en-US" dirty="0"/>
              <a:t>Meeting minutes will be locked Monday at 11:59pm (MST)​</a:t>
            </a:r>
          </a:p>
          <a:p>
            <a:pPr marL="457200" indent="-457200">
              <a:buFont typeface="Arial" panose="020B0604020202020204" pitchFamily="34" charset="0"/>
              <a:buChar char="•"/>
            </a:pPr>
            <a:r>
              <a:rPr lang="en-US" dirty="0"/>
              <a:t>Committees will report out weekly​</a:t>
            </a:r>
          </a:p>
          <a:p>
            <a:pPr marL="457200" indent="-457200">
              <a:buFont typeface="Arial" panose="020B0604020202020204" pitchFamily="34" charset="0"/>
              <a:buChar char="•"/>
            </a:pPr>
            <a:r>
              <a:rPr lang="en-US" dirty="0"/>
              <a:t>Required aspects of a report​</a:t>
            </a:r>
          </a:p>
          <a:p>
            <a:pPr marL="1143000" lvl="1" indent="-457200"/>
            <a:r>
              <a:rPr lang="en-US" dirty="0"/>
              <a:t>Current running projects​</a:t>
            </a:r>
          </a:p>
          <a:p>
            <a:pPr marL="1143000" lvl="1" indent="-457200"/>
            <a:r>
              <a:rPr lang="en-US" dirty="0"/>
              <a:t>Updates on Project</a:t>
            </a:r>
          </a:p>
          <a:p>
            <a:pPr marL="1143000" lvl="1" indent="-457200"/>
            <a:r>
              <a:rPr lang="en-US" dirty="0"/>
              <a:t>​Next Steps and To-Dos​</a:t>
            </a:r>
          </a:p>
          <a:p>
            <a:pPr marL="457200" indent="-457200">
              <a:buFont typeface="Arial" panose="020B0604020202020204" pitchFamily="34" charset="0"/>
              <a:buChar char="•"/>
            </a:pPr>
            <a:r>
              <a:rPr lang="en-US" dirty="0"/>
              <a:t>Senate Committee meetings may occur when senate adjourns (Finance, </a:t>
            </a:r>
            <a:r>
              <a:rPr lang="en-US" dirty="0" err="1"/>
              <a:t>Div</a:t>
            </a:r>
            <a:r>
              <a:rPr lang="en-US" dirty="0"/>
              <a:t> comm, and Sus Comm exempt)</a:t>
            </a:r>
          </a:p>
        </p:txBody>
      </p:sp>
    </p:spTree>
    <p:extLst>
      <p:ext uri="{BB962C8B-B14F-4D97-AF65-F5344CB8AC3E}">
        <p14:creationId xmlns:p14="http://schemas.microsoft.com/office/powerpoint/2010/main" val="1420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B06DA3-B6C4-46C6-9580-43D383A1F807}"/>
              </a:ext>
            </a:extLst>
          </p:cNvPr>
          <p:cNvSpPr>
            <a:spLocks noGrp="1"/>
          </p:cNvSpPr>
          <p:nvPr>
            <p:ph type="title"/>
          </p:nvPr>
        </p:nvSpPr>
        <p:spPr/>
        <p:txBody>
          <a:bodyPr/>
          <a:lstStyle/>
          <a:p>
            <a:endParaRPr lang="en-US" dirty="0"/>
          </a:p>
        </p:txBody>
      </p:sp>
      <p:sp>
        <p:nvSpPr>
          <p:cNvPr id="5" name="Content Placeholder 4">
            <a:extLst>
              <a:ext uri="{FF2B5EF4-FFF2-40B4-BE49-F238E27FC236}">
                <a16:creationId xmlns:a16="http://schemas.microsoft.com/office/drawing/2014/main" id="{5F457479-838C-4E75-BB3D-A0351B240430}"/>
              </a:ext>
            </a:extLst>
          </p:cNvPr>
          <p:cNvSpPr>
            <a:spLocks noGrp="1"/>
          </p:cNvSpPr>
          <p:nvPr>
            <p:ph sz="half" idx="1"/>
          </p:nvPr>
        </p:nvSpPr>
        <p:spPr/>
        <p:txBody>
          <a:bodyPr/>
          <a:lstStyle/>
          <a:p>
            <a:endParaRPr lang="en-US"/>
          </a:p>
        </p:txBody>
      </p:sp>
    </p:spTree>
    <p:extLst>
      <p:ext uri="{BB962C8B-B14F-4D97-AF65-F5344CB8AC3E}">
        <p14:creationId xmlns:p14="http://schemas.microsoft.com/office/powerpoint/2010/main" val="3579508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B06DA3-B6C4-46C6-9580-43D383A1F807}"/>
              </a:ext>
            </a:extLst>
          </p:cNvPr>
          <p:cNvSpPr>
            <a:spLocks noGrp="1"/>
          </p:cNvSpPr>
          <p:nvPr>
            <p:ph type="title"/>
          </p:nvPr>
        </p:nvSpPr>
        <p:spPr/>
        <p:txBody>
          <a:bodyPr/>
          <a:lstStyle/>
          <a:p>
            <a:r>
              <a:rPr lang="en-US" dirty="0"/>
              <a:t>OVERVIEW</a:t>
            </a:r>
          </a:p>
        </p:txBody>
      </p:sp>
      <p:pic>
        <p:nvPicPr>
          <p:cNvPr id="3" name="Content Placeholder 2" descr="Bank outline">
            <a:extLst>
              <a:ext uri="{FF2B5EF4-FFF2-40B4-BE49-F238E27FC236}">
                <a16:creationId xmlns:a16="http://schemas.microsoft.com/office/drawing/2014/main" id="{7563E5B9-FD76-4E2F-8498-8F20D7D7D423}"/>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2675" y="4191001"/>
            <a:ext cx="1463040" cy="1463040"/>
          </a:xfrm>
        </p:spPr>
      </p:pic>
      <p:pic>
        <p:nvPicPr>
          <p:cNvPr id="6" name="Content Placeholder 2" descr="Board Of Directors outline">
            <a:extLst>
              <a:ext uri="{FF2B5EF4-FFF2-40B4-BE49-F238E27FC236}">
                <a16:creationId xmlns:a16="http://schemas.microsoft.com/office/drawing/2014/main" id="{EF6FFD35-7E8D-4CAE-A6C5-50C220FBC1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926285" y="4191001"/>
            <a:ext cx="1463040" cy="1463040"/>
          </a:xfrm>
          <a:prstGeom prst="rect">
            <a:avLst/>
          </a:prstGeom>
        </p:spPr>
      </p:pic>
      <p:pic>
        <p:nvPicPr>
          <p:cNvPr id="7" name="Content Placeholder 2" descr="Building outline">
            <a:extLst>
              <a:ext uri="{FF2B5EF4-FFF2-40B4-BE49-F238E27FC236}">
                <a16:creationId xmlns:a16="http://schemas.microsoft.com/office/drawing/2014/main" id="{D9BCE064-8796-4998-93EA-3E6AE08936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364480" y="1960198"/>
            <a:ext cx="1463040" cy="1463040"/>
          </a:xfrm>
          <a:prstGeom prst="rect">
            <a:avLst/>
          </a:prstGeom>
        </p:spPr>
      </p:pic>
      <p:sp>
        <p:nvSpPr>
          <p:cNvPr id="8" name="Arrow: Left-Right 7">
            <a:extLst>
              <a:ext uri="{FF2B5EF4-FFF2-40B4-BE49-F238E27FC236}">
                <a16:creationId xmlns:a16="http://schemas.microsoft.com/office/drawing/2014/main" id="{E5D49CBA-BD57-4C5C-9E70-E2EC39552D34}"/>
              </a:ext>
            </a:extLst>
          </p:cNvPr>
          <p:cNvSpPr/>
          <p:nvPr/>
        </p:nvSpPr>
        <p:spPr>
          <a:xfrm>
            <a:off x="4305300" y="4693921"/>
            <a:ext cx="3581400" cy="4572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F9153908-A27C-426D-A25E-70AA950CFA72}"/>
              </a:ext>
            </a:extLst>
          </p:cNvPr>
          <p:cNvSpPr/>
          <p:nvPr/>
        </p:nvSpPr>
        <p:spPr>
          <a:xfrm rot="1857766">
            <a:off x="6546131" y="3339190"/>
            <a:ext cx="2641946" cy="4572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Right 9">
            <a:extLst>
              <a:ext uri="{FF2B5EF4-FFF2-40B4-BE49-F238E27FC236}">
                <a16:creationId xmlns:a16="http://schemas.microsoft.com/office/drawing/2014/main" id="{F356D988-8A18-4004-93B3-9F2333B89331}"/>
              </a:ext>
            </a:extLst>
          </p:cNvPr>
          <p:cNvSpPr/>
          <p:nvPr/>
        </p:nvSpPr>
        <p:spPr>
          <a:xfrm rot="19744395">
            <a:off x="2935310" y="3338974"/>
            <a:ext cx="2645267" cy="4572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7C92983-7AEF-4FE5-872B-3ACEF449F00F}"/>
              </a:ext>
            </a:extLst>
          </p:cNvPr>
          <p:cNvSpPr txBox="1"/>
          <p:nvPr/>
        </p:nvSpPr>
        <p:spPr>
          <a:xfrm>
            <a:off x="8644114" y="5514109"/>
            <a:ext cx="2027382" cy="369332"/>
          </a:xfrm>
          <a:prstGeom prst="rect">
            <a:avLst/>
          </a:prstGeom>
          <a:noFill/>
        </p:spPr>
        <p:txBody>
          <a:bodyPr wrap="square" rtlCol="0">
            <a:spAutoFit/>
          </a:bodyPr>
          <a:lstStyle/>
          <a:p>
            <a:r>
              <a:rPr lang="en-US" dirty="0"/>
              <a:t>Legislative (Senate)</a:t>
            </a:r>
          </a:p>
        </p:txBody>
      </p:sp>
      <p:sp>
        <p:nvSpPr>
          <p:cNvPr id="12" name="TextBox 11">
            <a:extLst>
              <a:ext uri="{FF2B5EF4-FFF2-40B4-BE49-F238E27FC236}">
                <a16:creationId xmlns:a16="http://schemas.microsoft.com/office/drawing/2014/main" id="{EB97CCFE-9ECC-41E6-8C3C-C92176193DF2}"/>
              </a:ext>
            </a:extLst>
          </p:cNvPr>
          <p:cNvSpPr txBox="1"/>
          <p:nvPr/>
        </p:nvSpPr>
        <p:spPr>
          <a:xfrm>
            <a:off x="2101451" y="5514109"/>
            <a:ext cx="865488" cy="369332"/>
          </a:xfrm>
          <a:prstGeom prst="rect">
            <a:avLst/>
          </a:prstGeom>
          <a:noFill/>
        </p:spPr>
        <p:txBody>
          <a:bodyPr wrap="square" rtlCol="0">
            <a:spAutoFit/>
          </a:bodyPr>
          <a:lstStyle/>
          <a:p>
            <a:r>
              <a:rPr lang="en-US" dirty="0"/>
              <a:t>Judicial</a:t>
            </a:r>
          </a:p>
        </p:txBody>
      </p:sp>
      <p:sp>
        <p:nvSpPr>
          <p:cNvPr id="13" name="TextBox 12">
            <a:extLst>
              <a:ext uri="{FF2B5EF4-FFF2-40B4-BE49-F238E27FC236}">
                <a16:creationId xmlns:a16="http://schemas.microsoft.com/office/drawing/2014/main" id="{4F6FD1D5-AAA1-403A-A444-CB72F97A5E0E}"/>
              </a:ext>
            </a:extLst>
          </p:cNvPr>
          <p:cNvSpPr txBox="1"/>
          <p:nvPr/>
        </p:nvSpPr>
        <p:spPr>
          <a:xfrm>
            <a:off x="5542631" y="3304396"/>
            <a:ext cx="1106738" cy="369332"/>
          </a:xfrm>
          <a:prstGeom prst="rect">
            <a:avLst/>
          </a:prstGeom>
          <a:noFill/>
        </p:spPr>
        <p:txBody>
          <a:bodyPr wrap="square" rtlCol="0">
            <a:spAutoFit/>
          </a:bodyPr>
          <a:lstStyle/>
          <a:p>
            <a:r>
              <a:rPr lang="en-US" dirty="0"/>
              <a:t>Executive</a:t>
            </a:r>
          </a:p>
        </p:txBody>
      </p:sp>
    </p:spTree>
    <p:extLst>
      <p:ext uri="{BB962C8B-B14F-4D97-AF65-F5344CB8AC3E}">
        <p14:creationId xmlns:p14="http://schemas.microsoft.com/office/powerpoint/2010/main" val="2996042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B06DA3-B6C4-46C6-9580-43D383A1F807}"/>
              </a:ext>
            </a:extLst>
          </p:cNvPr>
          <p:cNvSpPr>
            <a:spLocks noGrp="1"/>
          </p:cNvSpPr>
          <p:nvPr>
            <p:ph type="title"/>
          </p:nvPr>
        </p:nvSpPr>
        <p:spPr/>
        <p:txBody>
          <a:bodyPr/>
          <a:lstStyle/>
          <a:p>
            <a:r>
              <a:rPr lang="en-US" dirty="0"/>
              <a:t>OVERVIEW-EXECUTIVE</a:t>
            </a:r>
          </a:p>
        </p:txBody>
      </p:sp>
      <p:graphicFrame>
        <p:nvGraphicFramePr>
          <p:cNvPr id="2" name="Content Placeholder 1">
            <a:extLst>
              <a:ext uri="{FF2B5EF4-FFF2-40B4-BE49-F238E27FC236}">
                <a16:creationId xmlns:a16="http://schemas.microsoft.com/office/drawing/2014/main" id="{9FD66082-9901-45AE-A38D-0B2E2B227295}"/>
              </a:ext>
            </a:extLst>
          </p:cNvPr>
          <p:cNvGraphicFramePr>
            <a:graphicFrameLocks noGrp="1"/>
          </p:cNvGraphicFramePr>
          <p:nvPr>
            <p:ph sz="half" idx="1"/>
            <p:extLst>
              <p:ext uri="{D42A27DB-BD31-4B8C-83A1-F6EECF244321}">
                <p14:modId xmlns:p14="http://schemas.microsoft.com/office/powerpoint/2010/main" val="1220988810"/>
              </p:ext>
            </p:extLst>
          </p:nvPr>
        </p:nvGraphicFramePr>
        <p:xfrm>
          <a:off x="838199" y="2059534"/>
          <a:ext cx="10515601" cy="37149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73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B06DA3-B6C4-46C6-9580-43D383A1F807}"/>
              </a:ext>
            </a:extLst>
          </p:cNvPr>
          <p:cNvSpPr>
            <a:spLocks noGrp="1"/>
          </p:cNvSpPr>
          <p:nvPr>
            <p:ph type="title"/>
          </p:nvPr>
        </p:nvSpPr>
        <p:spPr/>
        <p:txBody>
          <a:bodyPr/>
          <a:lstStyle/>
          <a:p>
            <a:r>
              <a:rPr lang="en-US" dirty="0"/>
              <a:t>OVERVIEW-JUDICIAL</a:t>
            </a:r>
          </a:p>
        </p:txBody>
      </p:sp>
      <p:graphicFrame>
        <p:nvGraphicFramePr>
          <p:cNvPr id="7" name="Content Placeholder 6">
            <a:extLst>
              <a:ext uri="{FF2B5EF4-FFF2-40B4-BE49-F238E27FC236}">
                <a16:creationId xmlns:a16="http://schemas.microsoft.com/office/drawing/2014/main" id="{5772A017-DB2F-4FE0-9BA7-A1FF6EAE429E}"/>
              </a:ext>
            </a:extLst>
          </p:cNvPr>
          <p:cNvGraphicFramePr>
            <a:graphicFrameLocks noGrp="1"/>
          </p:cNvGraphicFramePr>
          <p:nvPr>
            <p:ph sz="half" idx="1"/>
            <p:extLst>
              <p:ext uri="{D42A27DB-BD31-4B8C-83A1-F6EECF244321}">
                <p14:modId xmlns:p14="http://schemas.microsoft.com/office/powerpoint/2010/main" val="2911642132"/>
              </p:ext>
            </p:extLst>
          </p:nvPr>
        </p:nvGraphicFramePr>
        <p:xfrm>
          <a:off x="838199" y="2059534"/>
          <a:ext cx="4445001" cy="38332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C06FC0F2-F1EB-4F91-B3BC-69E68E3B5FFA}"/>
              </a:ext>
            </a:extLst>
          </p:cNvPr>
          <p:cNvSpPr txBox="1"/>
          <p:nvPr/>
        </p:nvSpPr>
        <p:spPr>
          <a:xfrm>
            <a:off x="5689600" y="2565059"/>
            <a:ext cx="6326909"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Final Authority</a:t>
            </a:r>
          </a:p>
          <a:p>
            <a:pPr marL="742950" lvl="1" indent="-285750">
              <a:buFont typeface="Arial" panose="020B0604020202020204" pitchFamily="34" charset="0"/>
              <a:buChar char="•"/>
            </a:pPr>
            <a:r>
              <a:rPr lang="en-US" sz="2800" dirty="0"/>
              <a:t>Governing Documents</a:t>
            </a:r>
          </a:p>
          <a:p>
            <a:pPr marL="742950" lvl="1" indent="-285750">
              <a:buFont typeface="Arial" panose="020B0604020202020204" pitchFamily="34" charset="0"/>
              <a:buChar char="•"/>
            </a:pPr>
            <a:r>
              <a:rPr lang="en-US" sz="2800" dirty="0"/>
              <a:t>Sanctions (must be approved by Senate)</a:t>
            </a:r>
          </a:p>
          <a:p>
            <a:pPr marL="285750" indent="-285750">
              <a:buFont typeface="Arial" panose="020B0604020202020204" pitchFamily="34" charset="0"/>
              <a:buChar char="•"/>
            </a:pPr>
            <a:r>
              <a:rPr lang="en-US" sz="2800" dirty="0"/>
              <a:t>Handles Inquiries</a:t>
            </a:r>
          </a:p>
          <a:p>
            <a:pPr marL="285750" indent="-285750">
              <a:buFont typeface="Arial" panose="020B0604020202020204" pitchFamily="34" charset="0"/>
              <a:buChar char="•"/>
            </a:pPr>
            <a:r>
              <a:rPr lang="en-US" sz="2800" dirty="0"/>
              <a:t>Present Rulings to Senate</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1099564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B06DA3-B6C4-46C6-9580-43D383A1F807}"/>
              </a:ext>
            </a:extLst>
          </p:cNvPr>
          <p:cNvSpPr>
            <a:spLocks noGrp="1"/>
          </p:cNvSpPr>
          <p:nvPr>
            <p:ph type="title"/>
          </p:nvPr>
        </p:nvSpPr>
        <p:spPr/>
        <p:txBody>
          <a:bodyPr/>
          <a:lstStyle/>
          <a:p>
            <a:r>
              <a:rPr lang="en-US" dirty="0"/>
              <a:t>EXAMPLE</a:t>
            </a:r>
          </a:p>
        </p:txBody>
      </p:sp>
      <p:pic>
        <p:nvPicPr>
          <p:cNvPr id="3" name="Content Placeholder 2" descr="Person with idea with solid fill">
            <a:extLst>
              <a:ext uri="{FF2B5EF4-FFF2-40B4-BE49-F238E27FC236}">
                <a16:creationId xmlns:a16="http://schemas.microsoft.com/office/drawing/2014/main" id="{F492460A-5FB5-4E03-8806-DC2B3B6890E7}"/>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2075" y="2439721"/>
            <a:ext cx="2450934" cy="2450934"/>
          </a:xfrm>
        </p:spPr>
      </p:pic>
      <p:sp>
        <p:nvSpPr>
          <p:cNvPr id="6" name="TextBox 5">
            <a:extLst>
              <a:ext uri="{FF2B5EF4-FFF2-40B4-BE49-F238E27FC236}">
                <a16:creationId xmlns:a16="http://schemas.microsoft.com/office/drawing/2014/main" id="{B944F526-3DE7-4264-9783-F29852D7A093}"/>
              </a:ext>
            </a:extLst>
          </p:cNvPr>
          <p:cNvSpPr txBox="1"/>
          <p:nvPr/>
        </p:nvSpPr>
        <p:spPr>
          <a:xfrm>
            <a:off x="8100291" y="3117273"/>
            <a:ext cx="2923309" cy="1477328"/>
          </a:xfrm>
          <a:prstGeom prst="rect">
            <a:avLst/>
          </a:prstGeom>
          <a:noFill/>
        </p:spPr>
        <p:txBody>
          <a:bodyPr wrap="square" rtlCol="0">
            <a:spAutoFit/>
          </a:bodyPr>
          <a:lstStyle/>
          <a:p>
            <a:r>
              <a:rPr lang="en-US" dirty="0"/>
              <a:t>This is a Mechanical Engineering student who sees a problem within the school of ECS in regards to Accessibility.</a:t>
            </a:r>
          </a:p>
        </p:txBody>
      </p:sp>
    </p:spTree>
    <p:extLst>
      <p:ext uri="{BB962C8B-B14F-4D97-AF65-F5344CB8AC3E}">
        <p14:creationId xmlns:p14="http://schemas.microsoft.com/office/powerpoint/2010/main" val="1604169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B06DA3-B6C4-46C6-9580-43D383A1F807}"/>
              </a:ext>
            </a:extLst>
          </p:cNvPr>
          <p:cNvSpPr>
            <a:spLocks noGrp="1"/>
          </p:cNvSpPr>
          <p:nvPr>
            <p:ph type="title"/>
          </p:nvPr>
        </p:nvSpPr>
        <p:spPr/>
        <p:txBody>
          <a:bodyPr/>
          <a:lstStyle/>
          <a:p>
            <a:r>
              <a:rPr lang="en-US" dirty="0"/>
              <a:t>EXAMPLE</a:t>
            </a:r>
          </a:p>
        </p:txBody>
      </p:sp>
      <p:pic>
        <p:nvPicPr>
          <p:cNvPr id="3" name="Content Placeholder 2" descr="Man with solid fill">
            <a:extLst>
              <a:ext uri="{FF2B5EF4-FFF2-40B4-BE49-F238E27FC236}">
                <a16:creationId xmlns:a16="http://schemas.microsoft.com/office/drawing/2014/main" id="{8A95E081-9290-4689-857C-3FF99691956E}"/>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22666" y="2927577"/>
            <a:ext cx="2011680" cy="2011680"/>
          </a:xfrm>
        </p:spPr>
      </p:pic>
      <p:pic>
        <p:nvPicPr>
          <p:cNvPr id="6" name="Content Placeholder 2" descr="Man with solid fill">
            <a:extLst>
              <a:ext uri="{FF2B5EF4-FFF2-40B4-BE49-F238E27FC236}">
                <a16:creationId xmlns:a16="http://schemas.microsoft.com/office/drawing/2014/main" id="{01D3E96C-2488-41F3-8116-DD0B9835DD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78336" y="2927577"/>
            <a:ext cx="2011680" cy="2011680"/>
          </a:xfrm>
          <a:prstGeom prst="rect">
            <a:avLst/>
          </a:prstGeom>
        </p:spPr>
      </p:pic>
      <p:pic>
        <p:nvPicPr>
          <p:cNvPr id="7" name="Content Placeholder 2" descr="Chat bubble with solid fill">
            <a:extLst>
              <a:ext uri="{FF2B5EF4-FFF2-40B4-BE49-F238E27FC236}">
                <a16:creationId xmlns:a16="http://schemas.microsoft.com/office/drawing/2014/main" id="{954EAE9F-2518-4F71-8A6D-FB00148381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581600" y="2668631"/>
            <a:ext cx="708858" cy="708858"/>
          </a:xfrm>
          <a:prstGeom prst="rect">
            <a:avLst/>
          </a:prstGeom>
        </p:spPr>
      </p:pic>
      <p:sp>
        <p:nvSpPr>
          <p:cNvPr id="8" name="TextBox 7">
            <a:extLst>
              <a:ext uri="{FF2B5EF4-FFF2-40B4-BE49-F238E27FC236}">
                <a16:creationId xmlns:a16="http://schemas.microsoft.com/office/drawing/2014/main" id="{3EDA91F4-98FD-42F4-97A3-9556F75A9C60}"/>
              </a:ext>
            </a:extLst>
          </p:cNvPr>
          <p:cNvSpPr txBox="1"/>
          <p:nvPr/>
        </p:nvSpPr>
        <p:spPr>
          <a:xfrm>
            <a:off x="8654143" y="3272110"/>
            <a:ext cx="2340428" cy="1200329"/>
          </a:xfrm>
          <a:prstGeom prst="rect">
            <a:avLst/>
          </a:prstGeom>
          <a:noFill/>
        </p:spPr>
        <p:txBody>
          <a:bodyPr wrap="square" rtlCol="0">
            <a:spAutoFit/>
          </a:bodyPr>
          <a:lstStyle/>
          <a:p>
            <a:r>
              <a:rPr lang="en-US" dirty="0"/>
              <a:t>Student goes to the ECS senator (Max) and talks about the accessibility problem</a:t>
            </a:r>
          </a:p>
        </p:txBody>
      </p:sp>
    </p:spTree>
    <p:extLst>
      <p:ext uri="{BB962C8B-B14F-4D97-AF65-F5344CB8AC3E}">
        <p14:creationId xmlns:p14="http://schemas.microsoft.com/office/powerpoint/2010/main" val="4277807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B06DA3-B6C4-46C6-9580-43D383A1F807}"/>
              </a:ext>
            </a:extLst>
          </p:cNvPr>
          <p:cNvSpPr>
            <a:spLocks noGrp="1"/>
          </p:cNvSpPr>
          <p:nvPr>
            <p:ph type="title"/>
          </p:nvPr>
        </p:nvSpPr>
        <p:spPr/>
        <p:txBody>
          <a:bodyPr/>
          <a:lstStyle/>
          <a:p>
            <a:r>
              <a:rPr lang="en-US" dirty="0"/>
              <a:t>EXAMPLE</a:t>
            </a:r>
          </a:p>
        </p:txBody>
      </p:sp>
      <p:pic>
        <p:nvPicPr>
          <p:cNvPr id="6" name="Content Placeholder 2" descr="Man with solid fill">
            <a:extLst>
              <a:ext uri="{FF2B5EF4-FFF2-40B4-BE49-F238E27FC236}">
                <a16:creationId xmlns:a16="http://schemas.microsoft.com/office/drawing/2014/main" id="{47A06AA1-F202-4A6D-B25E-6F02F901F0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7579" y="2905806"/>
            <a:ext cx="2011680" cy="2011680"/>
          </a:xfrm>
          <a:prstGeom prst="rect">
            <a:avLst/>
          </a:prstGeom>
        </p:spPr>
      </p:pic>
      <p:pic>
        <p:nvPicPr>
          <p:cNvPr id="7" name="Content Placeholder 2" descr="Group with solid fill">
            <a:extLst>
              <a:ext uri="{FF2B5EF4-FFF2-40B4-BE49-F238E27FC236}">
                <a16:creationId xmlns:a16="http://schemas.microsoft.com/office/drawing/2014/main" id="{CBC22CAC-BD13-4039-ADDA-E5DCC161FD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398140" y="2513919"/>
            <a:ext cx="2928938" cy="2928938"/>
          </a:xfrm>
          <a:prstGeom prst="rect">
            <a:avLst/>
          </a:prstGeom>
        </p:spPr>
      </p:pic>
      <p:pic>
        <p:nvPicPr>
          <p:cNvPr id="8" name="Content Placeholder 2" descr="Chat bubble with solid fill">
            <a:extLst>
              <a:ext uri="{FF2B5EF4-FFF2-40B4-BE49-F238E27FC236}">
                <a16:creationId xmlns:a16="http://schemas.microsoft.com/office/drawing/2014/main" id="{7C3001B5-1174-4065-A236-0245579CF9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258327" y="2594741"/>
            <a:ext cx="708858" cy="708858"/>
          </a:xfrm>
          <a:prstGeom prst="rect">
            <a:avLst/>
          </a:prstGeom>
        </p:spPr>
      </p:pic>
      <p:sp>
        <p:nvSpPr>
          <p:cNvPr id="2" name="TextBox 1">
            <a:extLst>
              <a:ext uri="{FF2B5EF4-FFF2-40B4-BE49-F238E27FC236}">
                <a16:creationId xmlns:a16="http://schemas.microsoft.com/office/drawing/2014/main" id="{31B79E32-E754-4494-8BAC-FBAEF653B46F}"/>
              </a:ext>
            </a:extLst>
          </p:cNvPr>
          <p:cNvSpPr txBox="1"/>
          <p:nvPr/>
        </p:nvSpPr>
        <p:spPr>
          <a:xfrm>
            <a:off x="738909" y="2849418"/>
            <a:ext cx="2318327" cy="1754326"/>
          </a:xfrm>
          <a:prstGeom prst="rect">
            <a:avLst/>
          </a:prstGeom>
          <a:noFill/>
        </p:spPr>
        <p:txBody>
          <a:bodyPr wrap="square" rtlCol="0">
            <a:spAutoFit/>
          </a:bodyPr>
          <a:lstStyle/>
          <a:p>
            <a:r>
              <a:rPr lang="en-US" dirty="0"/>
              <a:t>ECS senator goes to appropriate committee (Student Living, Safety, and Wellbeing) to articulate the problem</a:t>
            </a:r>
          </a:p>
        </p:txBody>
      </p:sp>
    </p:spTree>
    <p:extLst>
      <p:ext uri="{BB962C8B-B14F-4D97-AF65-F5344CB8AC3E}">
        <p14:creationId xmlns:p14="http://schemas.microsoft.com/office/powerpoint/2010/main" val="2880445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B06DA3-B6C4-46C6-9580-43D383A1F807}"/>
              </a:ext>
            </a:extLst>
          </p:cNvPr>
          <p:cNvSpPr>
            <a:spLocks noGrp="1"/>
          </p:cNvSpPr>
          <p:nvPr>
            <p:ph type="title"/>
          </p:nvPr>
        </p:nvSpPr>
        <p:spPr/>
        <p:txBody>
          <a:bodyPr/>
          <a:lstStyle/>
          <a:p>
            <a:r>
              <a:rPr lang="en-US" dirty="0"/>
              <a:t>EXAMPLE</a:t>
            </a:r>
          </a:p>
        </p:txBody>
      </p:sp>
      <p:pic>
        <p:nvPicPr>
          <p:cNvPr id="6" name="Content Placeholder 2" descr="Man with solid fill">
            <a:extLst>
              <a:ext uri="{FF2B5EF4-FFF2-40B4-BE49-F238E27FC236}">
                <a16:creationId xmlns:a16="http://schemas.microsoft.com/office/drawing/2014/main" id="{5C8409C1-01EE-450A-B2B6-62169964F2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7579" y="2905806"/>
            <a:ext cx="2011680" cy="2011680"/>
          </a:xfrm>
          <a:prstGeom prst="rect">
            <a:avLst/>
          </a:prstGeom>
        </p:spPr>
      </p:pic>
      <p:pic>
        <p:nvPicPr>
          <p:cNvPr id="7" name="Content Placeholder 2" descr="Group with solid fill">
            <a:extLst>
              <a:ext uri="{FF2B5EF4-FFF2-40B4-BE49-F238E27FC236}">
                <a16:creationId xmlns:a16="http://schemas.microsoft.com/office/drawing/2014/main" id="{768854A5-59E8-4C18-AEA1-F77AEFDB98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398140" y="2513919"/>
            <a:ext cx="2928938" cy="2928938"/>
          </a:xfrm>
          <a:prstGeom prst="rect">
            <a:avLst/>
          </a:prstGeom>
        </p:spPr>
      </p:pic>
      <p:pic>
        <p:nvPicPr>
          <p:cNvPr id="8" name="Content Placeholder 2" descr="Chat bubble with solid fill">
            <a:extLst>
              <a:ext uri="{FF2B5EF4-FFF2-40B4-BE49-F238E27FC236}">
                <a16:creationId xmlns:a16="http://schemas.microsoft.com/office/drawing/2014/main" id="{AF8853EF-89C5-48E0-AA92-B0165C15FA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258327" y="2594741"/>
            <a:ext cx="708858" cy="708858"/>
          </a:xfrm>
          <a:prstGeom prst="rect">
            <a:avLst/>
          </a:prstGeom>
        </p:spPr>
      </p:pic>
      <p:pic>
        <p:nvPicPr>
          <p:cNvPr id="9" name="Content Placeholder 2" descr="Chat bubble with solid fill">
            <a:extLst>
              <a:ext uri="{FF2B5EF4-FFF2-40B4-BE49-F238E27FC236}">
                <a16:creationId xmlns:a16="http://schemas.microsoft.com/office/drawing/2014/main" id="{A1823BE9-7629-400D-AEE2-8C687C108C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759570" y="2436898"/>
            <a:ext cx="708858" cy="708858"/>
          </a:xfrm>
          <a:prstGeom prst="rect">
            <a:avLst/>
          </a:prstGeom>
        </p:spPr>
      </p:pic>
      <p:pic>
        <p:nvPicPr>
          <p:cNvPr id="10" name="Content Placeholder 2" descr="Chat bubble with solid fill">
            <a:extLst>
              <a:ext uri="{FF2B5EF4-FFF2-40B4-BE49-F238E27FC236}">
                <a16:creationId xmlns:a16="http://schemas.microsoft.com/office/drawing/2014/main" id="{13015384-5ACA-4E6F-B8D1-778C59305A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800141" y="2419890"/>
            <a:ext cx="708858" cy="708858"/>
          </a:xfrm>
          <a:prstGeom prst="rect">
            <a:avLst/>
          </a:prstGeom>
        </p:spPr>
      </p:pic>
      <p:sp>
        <p:nvSpPr>
          <p:cNvPr id="2" name="TextBox 1">
            <a:extLst>
              <a:ext uri="{FF2B5EF4-FFF2-40B4-BE49-F238E27FC236}">
                <a16:creationId xmlns:a16="http://schemas.microsoft.com/office/drawing/2014/main" id="{E197304A-F6AB-4629-9ED1-5D3B96C01FC3}"/>
              </a:ext>
            </a:extLst>
          </p:cNvPr>
          <p:cNvSpPr txBox="1"/>
          <p:nvPr/>
        </p:nvSpPr>
        <p:spPr>
          <a:xfrm>
            <a:off x="4967185" y="3290519"/>
            <a:ext cx="1546807" cy="923330"/>
          </a:xfrm>
          <a:prstGeom prst="rect">
            <a:avLst/>
          </a:prstGeom>
          <a:noFill/>
        </p:spPr>
        <p:txBody>
          <a:bodyPr wrap="square" rtlCol="0">
            <a:spAutoFit/>
          </a:bodyPr>
          <a:lstStyle/>
          <a:p>
            <a:r>
              <a:rPr lang="en-US" dirty="0"/>
              <a:t>Both parties work TOGETHER</a:t>
            </a:r>
          </a:p>
        </p:txBody>
      </p:sp>
    </p:spTree>
    <p:extLst>
      <p:ext uri="{BB962C8B-B14F-4D97-AF65-F5344CB8AC3E}">
        <p14:creationId xmlns:p14="http://schemas.microsoft.com/office/powerpoint/2010/main" val="3962526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B06DA3-B6C4-46C6-9580-43D383A1F807}"/>
              </a:ext>
            </a:extLst>
          </p:cNvPr>
          <p:cNvSpPr>
            <a:spLocks noGrp="1"/>
          </p:cNvSpPr>
          <p:nvPr>
            <p:ph type="title"/>
          </p:nvPr>
        </p:nvSpPr>
        <p:spPr/>
        <p:txBody>
          <a:bodyPr/>
          <a:lstStyle/>
          <a:p>
            <a:r>
              <a:rPr lang="en-US" dirty="0"/>
              <a:t>EXAMPLE</a:t>
            </a:r>
          </a:p>
        </p:txBody>
      </p:sp>
      <p:pic>
        <p:nvPicPr>
          <p:cNvPr id="6" name="Content Placeholder 2" descr="Group with solid fill">
            <a:extLst>
              <a:ext uri="{FF2B5EF4-FFF2-40B4-BE49-F238E27FC236}">
                <a16:creationId xmlns:a16="http://schemas.microsoft.com/office/drawing/2014/main" id="{56968C29-9E4A-4AA8-AD9D-AC93780193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09125" y="1463448"/>
            <a:ext cx="2928938" cy="2928938"/>
          </a:xfrm>
          <a:prstGeom prst="rect">
            <a:avLst/>
          </a:prstGeom>
        </p:spPr>
      </p:pic>
      <p:pic>
        <p:nvPicPr>
          <p:cNvPr id="7" name="Content Placeholder 2" descr="Group with solid fill">
            <a:extLst>
              <a:ext uri="{FF2B5EF4-FFF2-40B4-BE49-F238E27FC236}">
                <a16:creationId xmlns:a16="http://schemas.microsoft.com/office/drawing/2014/main" id="{3E7BBCE9-35BD-4BC9-9C0C-107E6835AF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09125" y="3314018"/>
            <a:ext cx="2928938" cy="2928938"/>
          </a:xfrm>
          <a:prstGeom prst="rect">
            <a:avLst/>
          </a:prstGeom>
        </p:spPr>
      </p:pic>
      <p:pic>
        <p:nvPicPr>
          <p:cNvPr id="8" name="Content Placeholder 2" descr="Group with solid fill">
            <a:extLst>
              <a:ext uri="{FF2B5EF4-FFF2-40B4-BE49-F238E27FC236}">
                <a16:creationId xmlns:a16="http://schemas.microsoft.com/office/drawing/2014/main" id="{79F799A8-7E1C-4907-8564-D11CD2E0FD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805029" y="2589624"/>
            <a:ext cx="2928938" cy="2928938"/>
          </a:xfrm>
          <a:prstGeom prst="rect">
            <a:avLst/>
          </a:prstGeom>
        </p:spPr>
      </p:pic>
      <p:pic>
        <p:nvPicPr>
          <p:cNvPr id="9" name="Content Placeholder 2" descr="Chat bubble with solid fill">
            <a:extLst>
              <a:ext uri="{FF2B5EF4-FFF2-40B4-BE49-F238E27FC236}">
                <a16:creationId xmlns:a16="http://schemas.microsoft.com/office/drawing/2014/main" id="{B97D64EE-6BD9-4D16-8520-29ABFF629B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463076" y="2419890"/>
            <a:ext cx="708858" cy="708858"/>
          </a:xfrm>
          <a:prstGeom prst="rect">
            <a:avLst/>
          </a:prstGeom>
        </p:spPr>
      </p:pic>
      <p:sp>
        <p:nvSpPr>
          <p:cNvPr id="2" name="TextBox 1">
            <a:extLst>
              <a:ext uri="{FF2B5EF4-FFF2-40B4-BE49-F238E27FC236}">
                <a16:creationId xmlns:a16="http://schemas.microsoft.com/office/drawing/2014/main" id="{8B0078A0-AAEB-4AF5-8335-85A7142BBFD4}"/>
              </a:ext>
            </a:extLst>
          </p:cNvPr>
          <p:cNvSpPr txBox="1"/>
          <p:nvPr/>
        </p:nvSpPr>
        <p:spPr>
          <a:xfrm>
            <a:off x="4947557" y="2589624"/>
            <a:ext cx="2261568" cy="1477328"/>
          </a:xfrm>
          <a:prstGeom prst="rect">
            <a:avLst/>
          </a:prstGeom>
          <a:noFill/>
        </p:spPr>
        <p:txBody>
          <a:bodyPr wrap="square" rtlCol="0">
            <a:spAutoFit/>
          </a:bodyPr>
          <a:lstStyle/>
          <a:p>
            <a:r>
              <a:rPr lang="en-US" dirty="0"/>
              <a:t>While working on the solution, the committee will report out updates on the project to Senate</a:t>
            </a:r>
          </a:p>
        </p:txBody>
      </p:sp>
    </p:spTree>
    <p:extLst>
      <p:ext uri="{BB962C8B-B14F-4D97-AF65-F5344CB8AC3E}">
        <p14:creationId xmlns:p14="http://schemas.microsoft.com/office/powerpoint/2010/main" val="1766458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BB702-CF7F-444D-AD27-2CDA2E6CF9D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8012F76-5564-4E97-9493-CDC6FC526D02}"/>
              </a:ext>
            </a:extLst>
          </p:cNvPr>
          <p:cNvSpPr>
            <a:spLocks noGrp="1"/>
          </p:cNvSpPr>
          <p:nvPr>
            <p:ph type="subTitle" idx="1"/>
          </p:nvPr>
        </p:nvSpPr>
        <p:spPr/>
        <p:txBody>
          <a:bodyPr/>
          <a:lstStyle/>
          <a:p>
            <a:endParaRPr lang="en-US"/>
          </a:p>
        </p:txBody>
      </p:sp>
      <p:sp>
        <p:nvSpPr>
          <p:cNvPr id="5" name="Rectangle 4">
            <a:extLst>
              <a:ext uri="{FF2B5EF4-FFF2-40B4-BE49-F238E27FC236}">
                <a16:creationId xmlns:a16="http://schemas.microsoft.com/office/drawing/2014/main" id="{A573C8C7-2B7A-4A96-903D-47EAFE4E1066}"/>
              </a:ext>
            </a:extLst>
          </p:cNvPr>
          <p:cNvSpPr/>
          <p:nvPr/>
        </p:nvSpPr>
        <p:spPr>
          <a:xfrm>
            <a:off x="3677265" y="0"/>
            <a:ext cx="8514735" cy="6867832"/>
          </a:xfrm>
          <a:custGeom>
            <a:avLst/>
            <a:gdLst>
              <a:gd name="connsiteX0" fmla="*/ 0 w 8514735"/>
              <a:gd name="connsiteY0" fmla="*/ 0 h 6858000"/>
              <a:gd name="connsiteX1" fmla="*/ 8514735 w 8514735"/>
              <a:gd name="connsiteY1" fmla="*/ 0 h 6858000"/>
              <a:gd name="connsiteX2" fmla="*/ 8514735 w 8514735"/>
              <a:gd name="connsiteY2" fmla="*/ 6858000 h 6858000"/>
              <a:gd name="connsiteX3" fmla="*/ 0 w 8514735"/>
              <a:gd name="connsiteY3" fmla="*/ 6858000 h 6858000"/>
              <a:gd name="connsiteX4" fmla="*/ 0 w 8514735"/>
              <a:gd name="connsiteY4" fmla="*/ 0 h 6858000"/>
              <a:gd name="connsiteX0" fmla="*/ 0 w 8514735"/>
              <a:gd name="connsiteY0" fmla="*/ 0 h 6858000"/>
              <a:gd name="connsiteX1" fmla="*/ 8514735 w 8514735"/>
              <a:gd name="connsiteY1" fmla="*/ 0 h 6858000"/>
              <a:gd name="connsiteX2" fmla="*/ 8514735 w 8514735"/>
              <a:gd name="connsiteY2" fmla="*/ 6858000 h 6858000"/>
              <a:gd name="connsiteX3" fmla="*/ 4031226 w 8514735"/>
              <a:gd name="connsiteY3" fmla="*/ 6858000 h 6858000"/>
              <a:gd name="connsiteX4" fmla="*/ 0 w 8514735"/>
              <a:gd name="connsiteY4" fmla="*/ 0 h 6858000"/>
              <a:gd name="connsiteX0" fmla="*/ 0 w 8514735"/>
              <a:gd name="connsiteY0" fmla="*/ 0 h 6867832"/>
              <a:gd name="connsiteX1" fmla="*/ 8514735 w 8514735"/>
              <a:gd name="connsiteY1" fmla="*/ 0 h 6867832"/>
              <a:gd name="connsiteX2" fmla="*/ 8514735 w 8514735"/>
              <a:gd name="connsiteY2" fmla="*/ 6858000 h 6867832"/>
              <a:gd name="connsiteX3" fmla="*/ 3962400 w 8514735"/>
              <a:gd name="connsiteY3" fmla="*/ 6867832 h 6867832"/>
              <a:gd name="connsiteX4" fmla="*/ 0 w 8514735"/>
              <a:gd name="connsiteY4" fmla="*/ 0 h 6867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4735" h="6867832">
                <a:moveTo>
                  <a:pt x="0" y="0"/>
                </a:moveTo>
                <a:lnTo>
                  <a:pt x="8514735" y="0"/>
                </a:lnTo>
                <a:lnTo>
                  <a:pt x="8514735" y="6858000"/>
                </a:lnTo>
                <a:lnTo>
                  <a:pt x="3962400" y="6867832"/>
                </a:lnTo>
                <a:lnTo>
                  <a:pt x="0" y="0"/>
                </a:lnTo>
                <a:close/>
              </a:path>
            </a:pathLst>
          </a:custGeom>
          <a:blipFill>
            <a:blip r:embed="rId2"/>
            <a:stretch>
              <a:fillRect l="-15863" r="-15863"/>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3102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B06DA3-B6C4-46C6-9580-43D383A1F807}"/>
              </a:ext>
            </a:extLst>
          </p:cNvPr>
          <p:cNvSpPr>
            <a:spLocks noGrp="1"/>
          </p:cNvSpPr>
          <p:nvPr>
            <p:ph type="title"/>
          </p:nvPr>
        </p:nvSpPr>
        <p:spPr/>
        <p:txBody>
          <a:bodyPr/>
          <a:lstStyle/>
          <a:p>
            <a:r>
              <a:rPr lang="en-US" dirty="0"/>
              <a:t>EXAMPLE</a:t>
            </a:r>
          </a:p>
        </p:txBody>
      </p:sp>
      <p:pic>
        <p:nvPicPr>
          <p:cNvPr id="9" name="Content Placeholder 2" descr="Group with solid fill">
            <a:extLst>
              <a:ext uri="{FF2B5EF4-FFF2-40B4-BE49-F238E27FC236}">
                <a16:creationId xmlns:a16="http://schemas.microsoft.com/office/drawing/2014/main" id="{128E8A09-8E10-4854-B41D-C64F32F7BF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420939" y="2015229"/>
            <a:ext cx="3313859" cy="3313859"/>
          </a:xfrm>
          <a:prstGeom prst="rect">
            <a:avLst/>
          </a:prstGeom>
        </p:spPr>
      </p:pic>
      <p:pic>
        <p:nvPicPr>
          <p:cNvPr id="12" name="Content Placeholder 2" descr="Man with solid fill">
            <a:extLst>
              <a:ext uri="{FF2B5EF4-FFF2-40B4-BE49-F238E27FC236}">
                <a16:creationId xmlns:a16="http://schemas.microsoft.com/office/drawing/2014/main" id="{93E859F6-5346-4AB2-9D9F-BA74F0E2E6ED}"/>
              </a:ext>
            </a:extLst>
          </p:cNvPr>
          <p:cNvPicPr>
            <a:picLocks noGrp="1" noChangeAspect="1"/>
          </p:cNvPicPr>
          <p:nvPr>
            <p:ph sz="half"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93223" y="2666320"/>
            <a:ext cx="2011680" cy="2011680"/>
          </a:xfrm>
        </p:spPr>
      </p:pic>
      <p:pic>
        <p:nvPicPr>
          <p:cNvPr id="13" name="Content Placeholder 2" descr="Man with solid fill">
            <a:extLst>
              <a:ext uri="{FF2B5EF4-FFF2-40B4-BE49-F238E27FC236}">
                <a16:creationId xmlns:a16="http://schemas.microsoft.com/office/drawing/2014/main" id="{998F4DE2-74F2-427B-9BDE-999EA7B1C2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78480" y="2666319"/>
            <a:ext cx="2011680" cy="2011680"/>
          </a:xfrm>
          <a:prstGeom prst="rect">
            <a:avLst/>
          </a:prstGeom>
        </p:spPr>
      </p:pic>
      <p:pic>
        <p:nvPicPr>
          <p:cNvPr id="14" name="Content Placeholder 2" descr="Checkbox Checked with solid fill">
            <a:extLst>
              <a:ext uri="{FF2B5EF4-FFF2-40B4-BE49-F238E27FC236}">
                <a16:creationId xmlns:a16="http://schemas.microsoft.com/office/drawing/2014/main" id="{1AD52ACF-8034-4FFA-8EE6-ABCF4D29A11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90160" y="2870972"/>
            <a:ext cx="2011680" cy="2011680"/>
          </a:xfrm>
          <a:prstGeom prst="rect">
            <a:avLst/>
          </a:prstGeom>
        </p:spPr>
      </p:pic>
      <p:sp>
        <p:nvSpPr>
          <p:cNvPr id="2" name="TextBox 1">
            <a:extLst>
              <a:ext uri="{FF2B5EF4-FFF2-40B4-BE49-F238E27FC236}">
                <a16:creationId xmlns:a16="http://schemas.microsoft.com/office/drawing/2014/main" id="{58361A0B-376E-4F40-8A08-5147B12C7DC0}"/>
              </a:ext>
            </a:extLst>
          </p:cNvPr>
          <p:cNvSpPr txBox="1"/>
          <p:nvPr/>
        </p:nvSpPr>
        <p:spPr>
          <a:xfrm>
            <a:off x="4971935" y="1793093"/>
            <a:ext cx="2470727" cy="1477328"/>
          </a:xfrm>
          <a:prstGeom prst="rect">
            <a:avLst/>
          </a:prstGeom>
          <a:noFill/>
        </p:spPr>
        <p:txBody>
          <a:bodyPr wrap="square" rtlCol="0">
            <a:spAutoFit/>
          </a:bodyPr>
          <a:lstStyle/>
          <a:p>
            <a:r>
              <a:rPr lang="en-US" dirty="0"/>
              <a:t>ECS Senator and Committee provide the appropriate solution to address the problem of the student!</a:t>
            </a:r>
          </a:p>
        </p:txBody>
      </p:sp>
    </p:spTree>
    <p:extLst>
      <p:ext uri="{BB962C8B-B14F-4D97-AF65-F5344CB8AC3E}">
        <p14:creationId xmlns:p14="http://schemas.microsoft.com/office/powerpoint/2010/main" val="859684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B06DA3-B6C4-46C6-9580-43D383A1F807}"/>
              </a:ext>
            </a:extLst>
          </p:cNvPr>
          <p:cNvSpPr>
            <a:spLocks noGrp="1"/>
          </p:cNvSpPr>
          <p:nvPr>
            <p:ph type="title"/>
          </p:nvPr>
        </p:nvSpPr>
        <p:spPr/>
        <p:txBody>
          <a:bodyPr/>
          <a:lstStyle/>
          <a:p>
            <a:r>
              <a:rPr lang="en-US" dirty="0"/>
              <a:t>ACTIONS TO TAKE</a:t>
            </a:r>
          </a:p>
        </p:txBody>
      </p:sp>
      <p:sp>
        <p:nvSpPr>
          <p:cNvPr id="5" name="Content Placeholder 4">
            <a:extLst>
              <a:ext uri="{FF2B5EF4-FFF2-40B4-BE49-F238E27FC236}">
                <a16:creationId xmlns:a16="http://schemas.microsoft.com/office/drawing/2014/main" id="{5F457479-838C-4E75-BB3D-A0351B240430}"/>
              </a:ext>
            </a:extLst>
          </p:cNvPr>
          <p:cNvSpPr>
            <a:spLocks noGrp="1"/>
          </p:cNvSpPr>
          <p:nvPr>
            <p:ph sz="half" idx="1"/>
          </p:nvPr>
        </p:nvSpPr>
        <p:spPr/>
        <p:txBody>
          <a:bodyPr/>
          <a:lstStyle/>
          <a:p>
            <a:pPr marL="457200" indent="-457200">
              <a:buFont typeface="Arial" panose="020B0604020202020204" pitchFamily="34" charset="0"/>
              <a:buChar char="•"/>
            </a:pPr>
            <a:r>
              <a:rPr lang="en-US" dirty="0"/>
              <a:t>Provide Information</a:t>
            </a:r>
          </a:p>
          <a:p>
            <a:pPr marL="457200" indent="-457200">
              <a:buFont typeface="Arial" panose="020B0604020202020204" pitchFamily="34" charset="0"/>
              <a:buChar char="•"/>
            </a:pPr>
            <a:r>
              <a:rPr lang="en-US" dirty="0"/>
              <a:t>Provide Resources</a:t>
            </a:r>
          </a:p>
          <a:p>
            <a:pPr marL="1143000" lvl="1" indent="-457200"/>
            <a:r>
              <a:rPr lang="en-US" dirty="0"/>
              <a:t>Support Staff etc.</a:t>
            </a:r>
          </a:p>
          <a:p>
            <a:pPr marL="457200" indent="-457200">
              <a:buFont typeface="Arial" panose="020B0604020202020204" pitchFamily="34" charset="0"/>
              <a:buChar char="•"/>
            </a:pPr>
            <a:r>
              <a:rPr lang="en-US" dirty="0"/>
              <a:t>Connect with Administrators</a:t>
            </a:r>
          </a:p>
          <a:p>
            <a:pPr marL="457200" indent="-457200">
              <a:buFont typeface="Arial" panose="020B0604020202020204" pitchFamily="34" charset="0"/>
              <a:buChar char="•"/>
            </a:pPr>
            <a:r>
              <a:rPr lang="en-US" dirty="0"/>
              <a:t>Connect with Departments</a:t>
            </a:r>
          </a:p>
          <a:p>
            <a:pPr marL="457200" indent="-457200">
              <a:buFont typeface="Arial" panose="020B0604020202020204" pitchFamily="34" charset="0"/>
              <a:buChar char="•"/>
            </a:pPr>
            <a:r>
              <a:rPr lang="en-US" dirty="0"/>
              <a:t>Create Legislation</a:t>
            </a:r>
          </a:p>
          <a:p>
            <a:pPr marL="1143000" lvl="1" indent="-457200"/>
            <a:r>
              <a:rPr lang="en-US" dirty="0"/>
              <a:t>Resolution</a:t>
            </a:r>
          </a:p>
          <a:p>
            <a:pPr marL="1143000" lvl="1" indent="-457200"/>
            <a:r>
              <a:rPr lang="en-US" dirty="0"/>
              <a:t>Amendment</a:t>
            </a:r>
          </a:p>
        </p:txBody>
      </p:sp>
    </p:spTree>
    <p:extLst>
      <p:ext uri="{BB962C8B-B14F-4D97-AF65-F5344CB8AC3E}">
        <p14:creationId xmlns:p14="http://schemas.microsoft.com/office/powerpoint/2010/main" val="3073816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BB702-CF7F-444D-AD27-2CDA2E6CF9DB}"/>
              </a:ext>
            </a:extLst>
          </p:cNvPr>
          <p:cNvSpPr>
            <a:spLocks noGrp="1"/>
          </p:cNvSpPr>
          <p:nvPr>
            <p:ph type="ctrTitle"/>
          </p:nvPr>
        </p:nvSpPr>
        <p:spPr/>
        <p:txBody>
          <a:bodyPr/>
          <a:lstStyle/>
          <a:p>
            <a:r>
              <a:rPr lang="en-US" dirty="0"/>
              <a:t>LUNCH</a:t>
            </a:r>
          </a:p>
        </p:txBody>
      </p:sp>
      <p:sp>
        <p:nvSpPr>
          <p:cNvPr id="3" name="Subtitle 2">
            <a:extLst>
              <a:ext uri="{FF2B5EF4-FFF2-40B4-BE49-F238E27FC236}">
                <a16:creationId xmlns:a16="http://schemas.microsoft.com/office/drawing/2014/main" id="{58012F76-5564-4E97-9493-CDC6FC526D02}"/>
              </a:ext>
            </a:extLst>
          </p:cNvPr>
          <p:cNvSpPr>
            <a:spLocks noGrp="1"/>
          </p:cNvSpPr>
          <p:nvPr>
            <p:ph type="subTitle" idx="1"/>
          </p:nvPr>
        </p:nvSpPr>
        <p:spPr/>
        <p:txBody>
          <a:bodyPr/>
          <a:lstStyle/>
          <a:p>
            <a:endParaRPr lang="en-US"/>
          </a:p>
        </p:txBody>
      </p:sp>
      <p:sp>
        <p:nvSpPr>
          <p:cNvPr id="5" name="Rectangle 4">
            <a:extLst>
              <a:ext uri="{FF2B5EF4-FFF2-40B4-BE49-F238E27FC236}">
                <a16:creationId xmlns:a16="http://schemas.microsoft.com/office/drawing/2014/main" id="{A573C8C7-2B7A-4A96-903D-47EAFE4E1066}"/>
              </a:ext>
            </a:extLst>
          </p:cNvPr>
          <p:cNvSpPr/>
          <p:nvPr/>
        </p:nvSpPr>
        <p:spPr>
          <a:xfrm>
            <a:off x="3677265" y="0"/>
            <a:ext cx="8514735" cy="6867832"/>
          </a:xfrm>
          <a:custGeom>
            <a:avLst/>
            <a:gdLst>
              <a:gd name="connsiteX0" fmla="*/ 0 w 8514735"/>
              <a:gd name="connsiteY0" fmla="*/ 0 h 6858000"/>
              <a:gd name="connsiteX1" fmla="*/ 8514735 w 8514735"/>
              <a:gd name="connsiteY1" fmla="*/ 0 h 6858000"/>
              <a:gd name="connsiteX2" fmla="*/ 8514735 w 8514735"/>
              <a:gd name="connsiteY2" fmla="*/ 6858000 h 6858000"/>
              <a:gd name="connsiteX3" fmla="*/ 0 w 8514735"/>
              <a:gd name="connsiteY3" fmla="*/ 6858000 h 6858000"/>
              <a:gd name="connsiteX4" fmla="*/ 0 w 8514735"/>
              <a:gd name="connsiteY4" fmla="*/ 0 h 6858000"/>
              <a:gd name="connsiteX0" fmla="*/ 0 w 8514735"/>
              <a:gd name="connsiteY0" fmla="*/ 0 h 6858000"/>
              <a:gd name="connsiteX1" fmla="*/ 8514735 w 8514735"/>
              <a:gd name="connsiteY1" fmla="*/ 0 h 6858000"/>
              <a:gd name="connsiteX2" fmla="*/ 8514735 w 8514735"/>
              <a:gd name="connsiteY2" fmla="*/ 6858000 h 6858000"/>
              <a:gd name="connsiteX3" fmla="*/ 4031226 w 8514735"/>
              <a:gd name="connsiteY3" fmla="*/ 6858000 h 6858000"/>
              <a:gd name="connsiteX4" fmla="*/ 0 w 8514735"/>
              <a:gd name="connsiteY4" fmla="*/ 0 h 6858000"/>
              <a:gd name="connsiteX0" fmla="*/ 0 w 8514735"/>
              <a:gd name="connsiteY0" fmla="*/ 0 h 6867832"/>
              <a:gd name="connsiteX1" fmla="*/ 8514735 w 8514735"/>
              <a:gd name="connsiteY1" fmla="*/ 0 h 6867832"/>
              <a:gd name="connsiteX2" fmla="*/ 8514735 w 8514735"/>
              <a:gd name="connsiteY2" fmla="*/ 6858000 h 6867832"/>
              <a:gd name="connsiteX3" fmla="*/ 3962400 w 8514735"/>
              <a:gd name="connsiteY3" fmla="*/ 6867832 h 6867832"/>
              <a:gd name="connsiteX4" fmla="*/ 0 w 8514735"/>
              <a:gd name="connsiteY4" fmla="*/ 0 h 6867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4735" h="6867832">
                <a:moveTo>
                  <a:pt x="0" y="0"/>
                </a:moveTo>
                <a:lnTo>
                  <a:pt x="8514735" y="0"/>
                </a:lnTo>
                <a:lnTo>
                  <a:pt x="8514735" y="6858000"/>
                </a:lnTo>
                <a:lnTo>
                  <a:pt x="3962400" y="6867832"/>
                </a:lnTo>
                <a:lnTo>
                  <a:pt x="0" y="0"/>
                </a:lnTo>
                <a:close/>
              </a:path>
            </a:pathLst>
          </a:custGeom>
          <a:blipFill>
            <a:blip r:embed="rId2"/>
            <a:stretch>
              <a:fillRect l="-15863" r="-15863"/>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5330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B06DA3-B6C4-46C6-9580-43D383A1F807}"/>
              </a:ext>
            </a:extLst>
          </p:cNvPr>
          <p:cNvSpPr>
            <a:spLocks noGrp="1"/>
          </p:cNvSpPr>
          <p:nvPr>
            <p:ph type="title"/>
          </p:nvPr>
        </p:nvSpPr>
        <p:spPr/>
        <p:txBody>
          <a:bodyPr/>
          <a:lstStyle/>
          <a:p>
            <a:endParaRPr lang="en-US" dirty="0"/>
          </a:p>
        </p:txBody>
      </p:sp>
      <p:sp>
        <p:nvSpPr>
          <p:cNvPr id="5" name="Content Placeholder 4">
            <a:extLst>
              <a:ext uri="{FF2B5EF4-FFF2-40B4-BE49-F238E27FC236}">
                <a16:creationId xmlns:a16="http://schemas.microsoft.com/office/drawing/2014/main" id="{5F457479-838C-4E75-BB3D-A0351B240430}"/>
              </a:ext>
            </a:extLst>
          </p:cNvPr>
          <p:cNvSpPr>
            <a:spLocks noGrp="1"/>
          </p:cNvSpPr>
          <p:nvPr>
            <p:ph sz="half" idx="1"/>
          </p:nvPr>
        </p:nvSpPr>
        <p:spPr/>
        <p:txBody>
          <a:bodyPr/>
          <a:lstStyle/>
          <a:p>
            <a:endParaRPr lang="en-US"/>
          </a:p>
        </p:txBody>
      </p:sp>
    </p:spTree>
    <p:extLst>
      <p:ext uri="{BB962C8B-B14F-4D97-AF65-F5344CB8AC3E}">
        <p14:creationId xmlns:p14="http://schemas.microsoft.com/office/powerpoint/2010/main" val="2247533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DD807B-3F3B-4229-8ABD-9E2A91FBA4D8}"/>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F793A45D-3EC0-4A77-AA9C-92CB9E1463B2}"/>
              </a:ext>
            </a:extLst>
          </p:cNvPr>
          <p:cNvSpPr>
            <a:spLocks noGrp="1"/>
          </p:cNvSpPr>
          <p:nvPr>
            <p:ph sz="half" idx="1"/>
          </p:nvPr>
        </p:nvSpPr>
        <p:spPr/>
        <p:txBody>
          <a:bodyPr/>
          <a:lstStyle/>
          <a:p>
            <a:endParaRPr lang="en-US"/>
          </a:p>
        </p:txBody>
      </p:sp>
    </p:spTree>
    <p:extLst>
      <p:ext uri="{BB962C8B-B14F-4D97-AF65-F5344CB8AC3E}">
        <p14:creationId xmlns:p14="http://schemas.microsoft.com/office/powerpoint/2010/main" val="1325234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47895F-F018-4DED-BCA4-577A8B07BED7}"/>
              </a:ext>
            </a:extLst>
          </p:cNvPr>
          <p:cNvSpPr>
            <a:spLocks noGrp="1"/>
          </p:cNvSpPr>
          <p:nvPr>
            <p:ph type="ctrTitle"/>
          </p:nvPr>
        </p:nvSpPr>
        <p:spPr/>
        <p:txBody>
          <a:bodyPr/>
          <a:lstStyle/>
          <a:p>
            <a:endParaRPr lang="en-US"/>
          </a:p>
        </p:txBody>
      </p:sp>
      <p:sp>
        <p:nvSpPr>
          <p:cNvPr id="6" name="Content Placeholder 5">
            <a:extLst>
              <a:ext uri="{FF2B5EF4-FFF2-40B4-BE49-F238E27FC236}">
                <a16:creationId xmlns:a16="http://schemas.microsoft.com/office/drawing/2014/main" id="{3AC62940-40B7-4838-8585-A298A3889332}"/>
              </a:ext>
            </a:extLst>
          </p:cNvPr>
          <p:cNvSpPr>
            <a:spLocks noGrp="1"/>
          </p:cNvSpPr>
          <p:nvPr>
            <p:ph sz="half" idx="10"/>
          </p:nvPr>
        </p:nvSpPr>
        <p:spPr/>
        <p:txBody>
          <a:bodyPr/>
          <a:lstStyle/>
          <a:p>
            <a:endParaRPr lang="en-US"/>
          </a:p>
        </p:txBody>
      </p:sp>
      <p:sp>
        <p:nvSpPr>
          <p:cNvPr id="7" name="Picture Placeholder 6">
            <a:extLst>
              <a:ext uri="{FF2B5EF4-FFF2-40B4-BE49-F238E27FC236}">
                <a16:creationId xmlns:a16="http://schemas.microsoft.com/office/drawing/2014/main" id="{F7A8A0A8-47EB-4DE6-A75A-4BC8C5DAE1C4}"/>
              </a:ext>
            </a:extLst>
          </p:cNvPr>
          <p:cNvSpPr>
            <a:spLocks noGrp="1"/>
          </p:cNvSpPr>
          <p:nvPr>
            <p:ph type="pic" sz="quarter" idx="11"/>
          </p:nvPr>
        </p:nvSpPr>
        <p:spPr/>
      </p:sp>
      <p:sp>
        <p:nvSpPr>
          <p:cNvPr id="5" name="Text Placeholder 4">
            <a:extLst>
              <a:ext uri="{FF2B5EF4-FFF2-40B4-BE49-F238E27FC236}">
                <a16:creationId xmlns:a16="http://schemas.microsoft.com/office/drawing/2014/main" id="{496BF986-B0DA-436E-96CF-5824AA599F6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17594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C9C73C-2DB6-49AE-8450-2DBB921D1C26}"/>
              </a:ext>
            </a:extLst>
          </p:cNvPr>
          <p:cNvSpPr>
            <a:spLocks noGrp="1"/>
          </p:cNvSpPr>
          <p:nvPr>
            <p:ph type="body" idx="1"/>
          </p:nvPr>
        </p:nvSpPr>
        <p:spPr/>
        <p:txBody>
          <a:bodyPr/>
          <a:lstStyle/>
          <a:p>
            <a:endParaRPr lang="en-US"/>
          </a:p>
        </p:txBody>
      </p:sp>
      <p:sp>
        <p:nvSpPr>
          <p:cNvPr id="5" name="Title 4">
            <a:extLst>
              <a:ext uri="{FF2B5EF4-FFF2-40B4-BE49-F238E27FC236}">
                <a16:creationId xmlns:a16="http://schemas.microsoft.com/office/drawing/2014/main" id="{567B54D6-A061-4F6A-A13A-9465FCD5E2DC}"/>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043CBF1E-DFF8-4E68-B28F-48437BF9DCB6}"/>
              </a:ext>
            </a:extLst>
          </p:cNvPr>
          <p:cNvSpPr>
            <a:spLocks noGrp="1"/>
          </p:cNvSpPr>
          <p:nvPr>
            <p:ph sz="half" idx="10"/>
          </p:nvPr>
        </p:nvSpPr>
        <p:spPr/>
        <p:txBody>
          <a:bodyPr/>
          <a:lstStyle/>
          <a:p>
            <a:endParaRPr lang="en-US"/>
          </a:p>
        </p:txBody>
      </p:sp>
      <p:sp>
        <p:nvSpPr>
          <p:cNvPr id="8" name="Text Placeholder 7">
            <a:extLst>
              <a:ext uri="{FF2B5EF4-FFF2-40B4-BE49-F238E27FC236}">
                <a16:creationId xmlns:a16="http://schemas.microsoft.com/office/drawing/2014/main" id="{A6E8718A-6734-4ED7-A51F-7923F1104A46}"/>
              </a:ext>
            </a:extLst>
          </p:cNvPr>
          <p:cNvSpPr>
            <a:spLocks noGrp="1"/>
          </p:cNvSpPr>
          <p:nvPr>
            <p:ph type="body" idx="11"/>
          </p:nvPr>
        </p:nvSpPr>
        <p:spPr/>
        <p:txBody>
          <a:bodyPr/>
          <a:lstStyle/>
          <a:p>
            <a:endParaRPr lang="en-US"/>
          </a:p>
        </p:txBody>
      </p:sp>
      <p:sp>
        <p:nvSpPr>
          <p:cNvPr id="9" name="Content Placeholder 8">
            <a:extLst>
              <a:ext uri="{FF2B5EF4-FFF2-40B4-BE49-F238E27FC236}">
                <a16:creationId xmlns:a16="http://schemas.microsoft.com/office/drawing/2014/main" id="{E9CFD875-4EA1-458A-A9F1-310929D5876B}"/>
              </a:ext>
            </a:extLst>
          </p:cNvPr>
          <p:cNvSpPr>
            <a:spLocks noGrp="1"/>
          </p:cNvSpPr>
          <p:nvPr>
            <p:ph sz="half" idx="12"/>
          </p:nvPr>
        </p:nvSpPr>
        <p:spPr/>
        <p:txBody>
          <a:bodyPr/>
          <a:lstStyle/>
          <a:p>
            <a:endParaRPr lang="en-US"/>
          </a:p>
        </p:txBody>
      </p:sp>
    </p:spTree>
    <p:extLst>
      <p:ext uri="{BB962C8B-B14F-4D97-AF65-F5344CB8AC3E}">
        <p14:creationId xmlns:p14="http://schemas.microsoft.com/office/powerpoint/2010/main" val="3251910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68A817-C943-474C-829B-5ACE53078FE9}"/>
              </a:ext>
            </a:extLst>
          </p:cNvPr>
          <p:cNvSpPr>
            <a:spLocks noGrp="1"/>
          </p:cNvSpPr>
          <p:nvPr>
            <p:ph type="title"/>
          </p:nvPr>
        </p:nvSpPr>
        <p:spPr/>
        <p:txBody>
          <a:bodyPr/>
          <a:lstStyle/>
          <a:p>
            <a:r>
              <a:rPr lang="en-US" dirty="0"/>
              <a:t>ICE-BREAKER (PART 1)</a:t>
            </a:r>
          </a:p>
        </p:txBody>
      </p:sp>
      <p:pic>
        <p:nvPicPr>
          <p:cNvPr id="3" name="Content Placeholder 2" descr="A pizza with ham and pineapple&#10;&#10;Description automatically generated with medium confidence">
            <a:extLst>
              <a:ext uri="{FF2B5EF4-FFF2-40B4-BE49-F238E27FC236}">
                <a16:creationId xmlns:a16="http://schemas.microsoft.com/office/drawing/2014/main" id="{1428D346-B7C1-48C0-96D6-3E40260FF85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65200" y="2342987"/>
            <a:ext cx="3345777" cy="2584613"/>
          </a:xfrm>
        </p:spPr>
      </p:pic>
      <p:pic>
        <p:nvPicPr>
          <p:cNvPr id="5" name="Content Placeholder 4" descr="A picture containing pizza, food, slice, dish&#10;&#10;Description automatically generated">
            <a:extLst>
              <a:ext uri="{FF2B5EF4-FFF2-40B4-BE49-F238E27FC236}">
                <a16:creationId xmlns:a16="http://schemas.microsoft.com/office/drawing/2014/main" id="{86C31239-95A2-42D7-90D0-2AF7EC91D3BD}"/>
              </a:ext>
            </a:extLst>
          </p:cNvPr>
          <p:cNvPicPr>
            <a:picLocks noGrp="1" noChangeAspect="1"/>
          </p:cNvPicPr>
          <p:nvPr>
            <p:ph sz="half" idx="10"/>
          </p:nvPr>
        </p:nvPicPr>
        <p:blipFill rotWithShape="1">
          <a:blip r:embed="rId3">
            <a:extLst>
              <a:ext uri="{28A0092B-C50C-407E-A947-70E740481C1C}">
                <a14:useLocalDpi xmlns:a14="http://schemas.microsoft.com/office/drawing/2010/main" val="0"/>
              </a:ext>
            </a:extLst>
          </a:blip>
          <a:srcRect r="6704" b="-37"/>
          <a:stretch/>
        </p:blipFill>
        <p:spPr>
          <a:xfrm>
            <a:off x="7881023" y="2342988"/>
            <a:ext cx="3345777" cy="2584612"/>
          </a:xfrm>
        </p:spPr>
      </p:pic>
      <p:sp>
        <p:nvSpPr>
          <p:cNvPr id="9" name="TextBox 8">
            <a:extLst>
              <a:ext uri="{FF2B5EF4-FFF2-40B4-BE49-F238E27FC236}">
                <a16:creationId xmlns:a16="http://schemas.microsoft.com/office/drawing/2014/main" id="{F4D85CB7-259F-40CD-A5D9-E2062A617BFA}"/>
              </a:ext>
            </a:extLst>
          </p:cNvPr>
          <p:cNvSpPr txBox="1"/>
          <p:nvPr/>
        </p:nvSpPr>
        <p:spPr>
          <a:xfrm>
            <a:off x="5267546" y="3037986"/>
            <a:ext cx="603226" cy="1107996"/>
          </a:xfrm>
          <a:prstGeom prst="rect">
            <a:avLst/>
          </a:prstGeom>
          <a:noFill/>
        </p:spPr>
        <p:txBody>
          <a:bodyPr wrap="square" rtlCol="0">
            <a:spAutoFit/>
          </a:bodyPr>
          <a:lstStyle/>
          <a:p>
            <a:r>
              <a:rPr lang="en-US" sz="6600" dirty="0">
                <a:solidFill>
                  <a:schemeClr val="bg1"/>
                </a:solidFill>
              </a:rPr>
              <a:t>V</a:t>
            </a:r>
          </a:p>
        </p:txBody>
      </p:sp>
      <p:sp>
        <p:nvSpPr>
          <p:cNvPr id="12" name="TextBox 11">
            <a:extLst>
              <a:ext uri="{FF2B5EF4-FFF2-40B4-BE49-F238E27FC236}">
                <a16:creationId xmlns:a16="http://schemas.microsoft.com/office/drawing/2014/main" id="{D7FEDF31-FECC-4C76-B207-848AF6165928}"/>
              </a:ext>
            </a:extLst>
          </p:cNvPr>
          <p:cNvSpPr txBox="1"/>
          <p:nvPr/>
        </p:nvSpPr>
        <p:spPr>
          <a:xfrm>
            <a:off x="6272671" y="3037986"/>
            <a:ext cx="603226" cy="1107996"/>
          </a:xfrm>
          <a:prstGeom prst="rect">
            <a:avLst/>
          </a:prstGeom>
          <a:noFill/>
        </p:spPr>
        <p:txBody>
          <a:bodyPr wrap="square" rtlCol="0">
            <a:spAutoFit/>
          </a:bodyPr>
          <a:lstStyle/>
          <a:p>
            <a:r>
              <a:rPr lang="en-US" sz="6600" dirty="0"/>
              <a:t>S</a:t>
            </a:r>
          </a:p>
        </p:txBody>
      </p:sp>
    </p:spTree>
    <p:extLst>
      <p:ext uri="{BB962C8B-B14F-4D97-AF65-F5344CB8AC3E}">
        <p14:creationId xmlns:p14="http://schemas.microsoft.com/office/powerpoint/2010/main" val="3035796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68A817-C943-474C-829B-5ACE53078FE9}"/>
              </a:ext>
            </a:extLst>
          </p:cNvPr>
          <p:cNvSpPr>
            <a:spLocks noGrp="1"/>
          </p:cNvSpPr>
          <p:nvPr>
            <p:ph type="title"/>
          </p:nvPr>
        </p:nvSpPr>
        <p:spPr/>
        <p:txBody>
          <a:bodyPr/>
          <a:lstStyle/>
          <a:p>
            <a:r>
              <a:rPr lang="en-US" dirty="0"/>
              <a:t>ICE-BREAKER (PART 2)</a:t>
            </a:r>
          </a:p>
        </p:txBody>
      </p:sp>
      <p:pic>
        <p:nvPicPr>
          <p:cNvPr id="5" name="Content Placeholder 4" descr="Diagram&#10;&#10;Description automatically generated">
            <a:extLst>
              <a:ext uri="{FF2B5EF4-FFF2-40B4-BE49-F238E27FC236}">
                <a16:creationId xmlns:a16="http://schemas.microsoft.com/office/drawing/2014/main" id="{4C7F9511-2FCF-453A-AF34-256ECB2CED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867891" y="2327744"/>
            <a:ext cx="6456218" cy="2202512"/>
          </a:xfrm>
        </p:spPr>
      </p:pic>
    </p:spTree>
    <p:extLst>
      <p:ext uri="{BB962C8B-B14F-4D97-AF65-F5344CB8AC3E}">
        <p14:creationId xmlns:p14="http://schemas.microsoft.com/office/powerpoint/2010/main" val="2178187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68A817-C943-474C-829B-5ACE53078FE9}"/>
              </a:ext>
            </a:extLst>
          </p:cNvPr>
          <p:cNvSpPr>
            <a:spLocks noGrp="1"/>
          </p:cNvSpPr>
          <p:nvPr>
            <p:ph type="title"/>
          </p:nvPr>
        </p:nvSpPr>
        <p:spPr/>
        <p:txBody>
          <a:bodyPr/>
          <a:lstStyle/>
          <a:p>
            <a:r>
              <a:rPr lang="en-US" dirty="0"/>
              <a:t>ICE-BREAKER (PART 3)</a:t>
            </a:r>
          </a:p>
        </p:txBody>
      </p:sp>
      <p:pic>
        <p:nvPicPr>
          <p:cNvPr id="3" name="Content Placeholder 2" descr="Canoe outline">
            <a:extLst>
              <a:ext uri="{FF2B5EF4-FFF2-40B4-BE49-F238E27FC236}">
                <a16:creationId xmlns:a16="http://schemas.microsoft.com/office/drawing/2014/main" id="{F36C797F-574B-4DA9-A770-F9489774A4E2}"/>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4076" y="3429000"/>
            <a:ext cx="2468880" cy="2468880"/>
          </a:xfrm>
        </p:spPr>
      </p:pic>
      <p:pic>
        <p:nvPicPr>
          <p:cNvPr id="9" name="Content Placeholder 2" descr="Canoe outline">
            <a:extLst>
              <a:ext uri="{FF2B5EF4-FFF2-40B4-BE49-F238E27FC236}">
                <a16:creationId xmlns:a16="http://schemas.microsoft.com/office/drawing/2014/main" id="{2005A3A2-F6A1-45EB-BF24-5418E7B34C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8161" y="1557385"/>
            <a:ext cx="2468880" cy="2468880"/>
          </a:xfrm>
          <a:prstGeom prst="rect">
            <a:avLst/>
          </a:prstGeom>
        </p:spPr>
      </p:pic>
      <p:pic>
        <p:nvPicPr>
          <p:cNvPr id="10" name="Content Placeholder 2" descr="Canoe outline">
            <a:extLst>
              <a:ext uri="{FF2B5EF4-FFF2-40B4-BE49-F238E27FC236}">
                <a16:creationId xmlns:a16="http://schemas.microsoft.com/office/drawing/2014/main" id="{43CE1EC5-7B0C-4A87-8C42-1ABA0484B9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69044" y="3379934"/>
            <a:ext cx="2468880" cy="2468880"/>
          </a:xfrm>
          <a:prstGeom prst="rect">
            <a:avLst/>
          </a:prstGeom>
        </p:spPr>
      </p:pic>
      <p:sp>
        <p:nvSpPr>
          <p:cNvPr id="4" name="TextBox 3">
            <a:extLst>
              <a:ext uri="{FF2B5EF4-FFF2-40B4-BE49-F238E27FC236}">
                <a16:creationId xmlns:a16="http://schemas.microsoft.com/office/drawing/2014/main" id="{DDAFB20A-9440-4BDB-BD67-544B4BA1973E}"/>
              </a:ext>
            </a:extLst>
          </p:cNvPr>
          <p:cNvSpPr txBox="1"/>
          <p:nvPr/>
        </p:nvSpPr>
        <p:spPr>
          <a:xfrm>
            <a:off x="1235484" y="3429000"/>
            <a:ext cx="1706063" cy="646331"/>
          </a:xfrm>
          <a:prstGeom prst="rect">
            <a:avLst/>
          </a:prstGeom>
          <a:noFill/>
        </p:spPr>
        <p:txBody>
          <a:bodyPr wrap="square" rtlCol="0">
            <a:spAutoFit/>
          </a:bodyPr>
          <a:lstStyle/>
          <a:p>
            <a:r>
              <a:rPr lang="en-US" sz="3600" dirty="0">
                <a:solidFill>
                  <a:srgbClr val="C00000"/>
                </a:solidFill>
              </a:rPr>
              <a:t>Families</a:t>
            </a:r>
          </a:p>
        </p:txBody>
      </p:sp>
      <p:sp>
        <p:nvSpPr>
          <p:cNvPr id="11" name="TextBox 10">
            <a:extLst>
              <a:ext uri="{FF2B5EF4-FFF2-40B4-BE49-F238E27FC236}">
                <a16:creationId xmlns:a16="http://schemas.microsoft.com/office/drawing/2014/main" id="{5173326C-0FEB-4371-BA97-0C05BAC8EEAC}"/>
              </a:ext>
            </a:extLst>
          </p:cNvPr>
          <p:cNvSpPr txBox="1"/>
          <p:nvPr/>
        </p:nvSpPr>
        <p:spPr>
          <a:xfrm>
            <a:off x="5549094" y="1557385"/>
            <a:ext cx="867013" cy="646331"/>
          </a:xfrm>
          <a:prstGeom prst="rect">
            <a:avLst/>
          </a:prstGeom>
          <a:noFill/>
        </p:spPr>
        <p:txBody>
          <a:bodyPr wrap="square" rtlCol="0">
            <a:spAutoFit/>
          </a:bodyPr>
          <a:lstStyle/>
          <a:p>
            <a:r>
              <a:rPr lang="en-US" sz="3600" dirty="0">
                <a:solidFill>
                  <a:srgbClr val="C00000"/>
                </a:solidFill>
              </a:rPr>
              <a:t>Old</a:t>
            </a:r>
          </a:p>
        </p:txBody>
      </p:sp>
      <p:sp>
        <p:nvSpPr>
          <p:cNvPr id="12" name="TextBox 11">
            <a:extLst>
              <a:ext uri="{FF2B5EF4-FFF2-40B4-BE49-F238E27FC236}">
                <a16:creationId xmlns:a16="http://schemas.microsoft.com/office/drawing/2014/main" id="{1D64766E-724D-42C5-8158-DC263079A079}"/>
              </a:ext>
            </a:extLst>
          </p:cNvPr>
          <p:cNvSpPr txBox="1"/>
          <p:nvPr/>
        </p:nvSpPr>
        <p:spPr>
          <a:xfrm>
            <a:off x="9447104" y="3379934"/>
            <a:ext cx="1312760" cy="646331"/>
          </a:xfrm>
          <a:prstGeom prst="rect">
            <a:avLst/>
          </a:prstGeom>
          <a:noFill/>
        </p:spPr>
        <p:txBody>
          <a:bodyPr wrap="square" rtlCol="0">
            <a:spAutoFit/>
          </a:bodyPr>
          <a:lstStyle/>
          <a:p>
            <a:r>
              <a:rPr lang="en-US" sz="3600" dirty="0">
                <a:solidFill>
                  <a:srgbClr val="C00000"/>
                </a:solidFill>
              </a:rPr>
              <a:t>Young</a:t>
            </a:r>
          </a:p>
        </p:txBody>
      </p:sp>
    </p:spTree>
    <p:extLst>
      <p:ext uri="{BB962C8B-B14F-4D97-AF65-F5344CB8AC3E}">
        <p14:creationId xmlns:p14="http://schemas.microsoft.com/office/powerpoint/2010/main" val="3567167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CF4A991D-67B4-4EAD-A3B5-E984F7815E1F}"/>
              </a:ext>
            </a:extLst>
          </p:cNvPr>
          <p:cNvSpPr>
            <a:spLocks noGrp="1"/>
          </p:cNvSpPr>
          <p:nvPr>
            <p:ph type="subTitle" idx="1"/>
          </p:nvPr>
        </p:nvSpPr>
        <p:spPr/>
        <p:txBody>
          <a:bodyPr/>
          <a:lstStyle/>
          <a:p>
            <a:endParaRPr lang="en-US"/>
          </a:p>
        </p:txBody>
      </p:sp>
      <p:sp>
        <p:nvSpPr>
          <p:cNvPr id="6" name="Content Placeholder 5">
            <a:extLst>
              <a:ext uri="{FF2B5EF4-FFF2-40B4-BE49-F238E27FC236}">
                <a16:creationId xmlns:a16="http://schemas.microsoft.com/office/drawing/2014/main" id="{3944D358-AFA6-42CA-B24C-F411017CCE24}"/>
              </a:ext>
            </a:extLst>
          </p:cNvPr>
          <p:cNvSpPr>
            <a:spLocks noGrp="1"/>
          </p:cNvSpPr>
          <p:nvPr>
            <p:ph sz="half" idx="10"/>
          </p:nvPr>
        </p:nvSpPr>
        <p:spPr/>
        <p:txBody>
          <a:bodyPr/>
          <a:lstStyle/>
          <a:p>
            <a:endParaRPr lang="en-US"/>
          </a:p>
        </p:txBody>
      </p:sp>
      <p:sp>
        <p:nvSpPr>
          <p:cNvPr id="7" name="Text Placeholder 6">
            <a:extLst>
              <a:ext uri="{FF2B5EF4-FFF2-40B4-BE49-F238E27FC236}">
                <a16:creationId xmlns:a16="http://schemas.microsoft.com/office/drawing/2014/main" id="{891A1C07-3EBC-4D9F-AB9B-EB68FA6CFCB3}"/>
              </a:ext>
            </a:extLst>
          </p:cNvPr>
          <p:cNvSpPr>
            <a:spLocks noGrp="1"/>
          </p:cNvSpPr>
          <p:nvPr>
            <p:ph type="body" sz="quarter" idx="11"/>
          </p:nvPr>
        </p:nvSpPr>
        <p:spPr/>
        <p:txBody>
          <a:bodyPr/>
          <a:lstStyle/>
          <a:p>
            <a:endParaRPr lang="en-US"/>
          </a:p>
        </p:txBody>
      </p:sp>
      <p:sp>
        <p:nvSpPr>
          <p:cNvPr id="8" name="Text Placeholder 7">
            <a:extLst>
              <a:ext uri="{FF2B5EF4-FFF2-40B4-BE49-F238E27FC236}">
                <a16:creationId xmlns:a16="http://schemas.microsoft.com/office/drawing/2014/main" id="{7EF356E2-FF1B-4595-9D2B-FDC16C1DB513}"/>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955F20FB-0B76-436E-9EA2-CED5A484DECE}"/>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2948204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68A817-C943-474C-829B-5ACE53078FE9}"/>
              </a:ext>
            </a:extLst>
          </p:cNvPr>
          <p:cNvSpPr>
            <a:spLocks noGrp="1"/>
          </p:cNvSpPr>
          <p:nvPr>
            <p:ph type="title"/>
          </p:nvPr>
        </p:nvSpPr>
        <p:spPr/>
        <p:txBody>
          <a:bodyPr/>
          <a:lstStyle/>
          <a:p>
            <a:r>
              <a:rPr lang="en-US" dirty="0"/>
              <a:t>ICE-BREAKER (PART 4)</a:t>
            </a:r>
          </a:p>
        </p:txBody>
      </p:sp>
      <p:sp>
        <p:nvSpPr>
          <p:cNvPr id="7" name="Content Placeholder 6">
            <a:extLst>
              <a:ext uri="{FF2B5EF4-FFF2-40B4-BE49-F238E27FC236}">
                <a16:creationId xmlns:a16="http://schemas.microsoft.com/office/drawing/2014/main" id="{FFF83020-A6C9-4466-815D-3B5D924B1233}"/>
              </a:ext>
            </a:extLst>
          </p:cNvPr>
          <p:cNvSpPr>
            <a:spLocks noGrp="1"/>
          </p:cNvSpPr>
          <p:nvPr>
            <p:ph sz="half" idx="1"/>
          </p:nvPr>
        </p:nvSpPr>
        <p:spPr/>
        <p:txBody>
          <a:bodyPr/>
          <a:lstStyle/>
          <a:p>
            <a:endParaRPr lang="en-US"/>
          </a:p>
        </p:txBody>
      </p:sp>
      <p:sp>
        <p:nvSpPr>
          <p:cNvPr id="8" name="Content Placeholder 7">
            <a:extLst>
              <a:ext uri="{FF2B5EF4-FFF2-40B4-BE49-F238E27FC236}">
                <a16:creationId xmlns:a16="http://schemas.microsoft.com/office/drawing/2014/main" id="{2F5102DA-1DF8-4094-AA9D-3045450B63C7}"/>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2449427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BB702-CF7F-444D-AD27-2CDA2E6CF9DB}"/>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58012F76-5564-4E97-9493-CDC6FC526D02}"/>
              </a:ext>
            </a:extLst>
          </p:cNvPr>
          <p:cNvSpPr>
            <a:spLocks noGrp="1"/>
          </p:cNvSpPr>
          <p:nvPr>
            <p:ph type="subTitle" idx="1"/>
          </p:nvPr>
        </p:nvSpPr>
        <p:spPr/>
        <p:txBody>
          <a:bodyPr/>
          <a:lstStyle/>
          <a:p>
            <a:r>
              <a:rPr lang="en-US" dirty="0"/>
              <a:t>Meeting Tuesday (9/21)</a:t>
            </a:r>
          </a:p>
          <a:p>
            <a:r>
              <a:rPr lang="en-US" dirty="0"/>
              <a:t>Biz Casual / Formal</a:t>
            </a:r>
          </a:p>
          <a:p>
            <a:r>
              <a:rPr lang="en-US" dirty="0"/>
              <a:t>6 PM</a:t>
            </a:r>
          </a:p>
        </p:txBody>
      </p:sp>
      <p:sp>
        <p:nvSpPr>
          <p:cNvPr id="5" name="Rectangle 4">
            <a:extLst>
              <a:ext uri="{FF2B5EF4-FFF2-40B4-BE49-F238E27FC236}">
                <a16:creationId xmlns:a16="http://schemas.microsoft.com/office/drawing/2014/main" id="{A573C8C7-2B7A-4A96-903D-47EAFE4E1066}"/>
              </a:ext>
            </a:extLst>
          </p:cNvPr>
          <p:cNvSpPr/>
          <p:nvPr/>
        </p:nvSpPr>
        <p:spPr>
          <a:xfrm>
            <a:off x="3677265" y="0"/>
            <a:ext cx="8514735" cy="6867832"/>
          </a:xfrm>
          <a:custGeom>
            <a:avLst/>
            <a:gdLst>
              <a:gd name="connsiteX0" fmla="*/ 0 w 8514735"/>
              <a:gd name="connsiteY0" fmla="*/ 0 h 6858000"/>
              <a:gd name="connsiteX1" fmla="*/ 8514735 w 8514735"/>
              <a:gd name="connsiteY1" fmla="*/ 0 h 6858000"/>
              <a:gd name="connsiteX2" fmla="*/ 8514735 w 8514735"/>
              <a:gd name="connsiteY2" fmla="*/ 6858000 h 6858000"/>
              <a:gd name="connsiteX3" fmla="*/ 0 w 8514735"/>
              <a:gd name="connsiteY3" fmla="*/ 6858000 h 6858000"/>
              <a:gd name="connsiteX4" fmla="*/ 0 w 8514735"/>
              <a:gd name="connsiteY4" fmla="*/ 0 h 6858000"/>
              <a:gd name="connsiteX0" fmla="*/ 0 w 8514735"/>
              <a:gd name="connsiteY0" fmla="*/ 0 h 6858000"/>
              <a:gd name="connsiteX1" fmla="*/ 8514735 w 8514735"/>
              <a:gd name="connsiteY1" fmla="*/ 0 h 6858000"/>
              <a:gd name="connsiteX2" fmla="*/ 8514735 w 8514735"/>
              <a:gd name="connsiteY2" fmla="*/ 6858000 h 6858000"/>
              <a:gd name="connsiteX3" fmla="*/ 4031226 w 8514735"/>
              <a:gd name="connsiteY3" fmla="*/ 6858000 h 6858000"/>
              <a:gd name="connsiteX4" fmla="*/ 0 w 8514735"/>
              <a:gd name="connsiteY4" fmla="*/ 0 h 6858000"/>
              <a:gd name="connsiteX0" fmla="*/ 0 w 8514735"/>
              <a:gd name="connsiteY0" fmla="*/ 0 h 6867832"/>
              <a:gd name="connsiteX1" fmla="*/ 8514735 w 8514735"/>
              <a:gd name="connsiteY1" fmla="*/ 0 h 6867832"/>
              <a:gd name="connsiteX2" fmla="*/ 8514735 w 8514735"/>
              <a:gd name="connsiteY2" fmla="*/ 6858000 h 6867832"/>
              <a:gd name="connsiteX3" fmla="*/ 3962400 w 8514735"/>
              <a:gd name="connsiteY3" fmla="*/ 6867832 h 6867832"/>
              <a:gd name="connsiteX4" fmla="*/ 0 w 8514735"/>
              <a:gd name="connsiteY4" fmla="*/ 0 h 6867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4735" h="6867832">
                <a:moveTo>
                  <a:pt x="0" y="0"/>
                </a:moveTo>
                <a:lnTo>
                  <a:pt x="8514735" y="0"/>
                </a:lnTo>
                <a:lnTo>
                  <a:pt x="8514735" y="6858000"/>
                </a:lnTo>
                <a:lnTo>
                  <a:pt x="3962400" y="6867832"/>
                </a:lnTo>
                <a:lnTo>
                  <a:pt x="0" y="0"/>
                </a:lnTo>
                <a:close/>
              </a:path>
            </a:pathLst>
          </a:custGeom>
          <a:blipFill>
            <a:blip r:embed="rId2"/>
            <a:stretch>
              <a:fillRect l="-15863" r="-15863"/>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3060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3208D6-7471-4AFF-9DDE-904277B2595C}"/>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8F4818F4-B577-42FD-8B2F-A327934BDFA1}"/>
              </a:ext>
            </a:extLst>
          </p:cNvPr>
          <p:cNvSpPr>
            <a:spLocks noGrp="1"/>
          </p:cNvSpPr>
          <p:nvPr>
            <p:ph sz="half" idx="1"/>
          </p:nvPr>
        </p:nvSpPr>
        <p:spPr/>
        <p:txBody>
          <a:bodyPr/>
          <a:lstStyle/>
          <a:p>
            <a:endParaRPr lang="en-US"/>
          </a:p>
        </p:txBody>
      </p:sp>
      <p:sp>
        <p:nvSpPr>
          <p:cNvPr id="7" name="Content Placeholder 6">
            <a:extLst>
              <a:ext uri="{FF2B5EF4-FFF2-40B4-BE49-F238E27FC236}">
                <a16:creationId xmlns:a16="http://schemas.microsoft.com/office/drawing/2014/main" id="{A711C3EA-AAFB-43F0-B536-0C127793242B}"/>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2272273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CF4A991D-67B4-4EAD-A3B5-E984F7815E1F}"/>
              </a:ext>
            </a:extLst>
          </p:cNvPr>
          <p:cNvSpPr>
            <a:spLocks noGrp="1"/>
          </p:cNvSpPr>
          <p:nvPr>
            <p:ph type="subTitle" idx="1"/>
          </p:nvPr>
        </p:nvSpPr>
        <p:spPr/>
        <p:txBody>
          <a:bodyPr/>
          <a:lstStyle/>
          <a:p>
            <a:r>
              <a:rPr lang="en-US" dirty="0"/>
              <a:t>Subject to Change!</a:t>
            </a:r>
          </a:p>
        </p:txBody>
      </p:sp>
      <p:sp>
        <p:nvSpPr>
          <p:cNvPr id="6" name="Content Placeholder 5">
            <a:extLst>
              <a:ext uri="{FF2B5EF4-FFF2-40B4-BE49-F238E27FC236}">
                <a16:creationId xmlns:a16="http://schemas.microsoft.com/office/drawing/2014/main" id="{3944D358-AFA6-42CA-B24C-F411017CCE24}"/>
              </a:ext>
            </a:extLst>
          </p:cNvPr>
          <p:cNvSpPr>
            <a:spLocks noGrp="1"/>
          </p:cNvSpPr>
          <p:nvPr>
            <p:ph sz="half" idx="10"/>
          </p:nvPr>
        </p:nvSpPr>
        <p:spPr>
          <a:xfrm>
            <a:off x="503390" y="1736230"/>
            <a:ext cx="7474242" cy="4579376"/>
          </a:xfrm>
        </p:spPr>
        <p:txBody>
          <a:bodyPr>
            <a:normAutofit/>
          </a:bodyPr>
          <a:lstStyle/>
          <a:p>
            <a:r>
              <a:rPr lang="en-US" dirty="0"/>
              <a:t>Start: 10 am</a:t>
            </a:r>
          </a:p>
          <a:p>
            <a:pPr marL="457200" indent="-457200">
              <a:buFont typeface="Arial" panose="020B0604020202020204" pitchFamily="34" charset="0"/>
              <a:buChar char="•"/>
            </a:pPr>
            <a:r>
              <a:rPr lang="en-US" dirty="0"/>
              <a:t>10: Ice-Breakers / Team Bonding</a:t>
            </a:r>
          </a:p>
          <a:p>
            <a:pPr marL="457200" indent="-457200">
              <a:buFont typeface="Arial" panose="020B0604020202020204" pitchFamily="34" charset="0"/>
              <a:buChar char="•"/>
            </a:pPr>
            <a:r>
              <a:rPr lang="en-US" dirty="0"/>
              <a:t>10:30 am: USG Overview </a:t>
            </a:r>
          </a:p>
          <a:p>
            <a:pPr marL="457200" indent="-457200">
              <a:buFont typeface="Arial" panose="020B0604020202020204" pitchFamily="34" charset="0"/>
              <a:buChar char="•"/>
            </a:pPr>
            <a:r>
              <a:rPr lang="en-US" dirty="0"/>
              <a:t>11:00 am: Guest Speaker Todd Adams</a:t>
            </a:r>
          </a:p>
          <a:p>
            <a:pPr marL="457200" indent="-457200">
              <a:buFont typeface="Arial" panose="020B0604020202020204" pitchFamily="34" charset="0"/>
              <a:buChar char="•"/>
            </a:pPr>
            <a:r>
              <a:rPr lang="en-US" dirty="0"/>
              <a:t>12:00 pm: LUNCH</a:t>
            </a:r>
          </a:p>
          <a:p>
            <a:pPr marL="457200" indent="-457200">
              <a:buFont typeface="Arial" panose="020B0604020202020204" pitchFamily="34" charset="0"/>
              <a:buChar char="•"/>
            </a:pPr>
            <a:r>
              <a:rPr lang="en-US" dirty="0"/>
              <a:t>12:30: Technical Trainings</a:t>
            </a:r>
          </a:p>
          <a:p>
            <a:pPr marL="457200" indent="-457200">
              <a:buFont typeface="Arial" panose="020B0604020202020204" pitchFamily="34" charset="0"/>
              <a:buChar char="•"/>
            </a:pPr>
            <a:r>
              <a:rPr lang="en-US" dirty="0"/>
              <a:t>3:00: Brainstorming / Goal Setting</a:t>
            </a:r>
          </a:p>
          <a:p>
            <a:pPr marL="457200" indent="-457200">
              <a:buFont typeface="Arial" panose="020B0604020202020204" pitchFamily="34" charset="0"/>
              <a:buChar char="•"/>
            </a:pPr>
            <a:r>
              <a:rPr lang="en-US" dirty="0"/>
              <a:t>3:30: Next Steps</a:t>
            </a:r>
          </a:p>
          <a:p>
            <a:r>
              <a:rPr lang="en-US" dirty="0"/>
              <a:t>End: 4pm</a:t>
            </a:r>
          </a:p>
        </p:txBody>
      </p:sp>
      <p:sp>
        <p:nvSpPr>
          <p:cNvPr id="7" name="Text Placeholder 6">
            <a:extLst>
              <a:ext uri="{FF2B5EF4-FFF2-40B4-BE49-F238E27FC236}">
                <a16:creationId xmlns:a16="http://schemas.microsoft.com/office/drawing/2014/main" id="{891A1C07-3EBC-4D9F-AB9B-EB68FA6CFCB3}"/>
              </a:ext>
            </a:extLst>
          </p:cNvPr>
          <p:cNvSpPr>
            <a:spLocks noGrp="1"/>
          </p:cNvSpPr>
          <p:nvPr>
            <p:ph type="body" sz="quarter" idx="11"/>
          </p:nvPr>
        </p:nvSpPr>
        <p:spPr/>
        <p:txBody>
          <a:bodyPr/>
          <a:lstStyle/>
          <a:p>
            <a:endParaRPr lang="en-US"/>
          </a:p>
        </p:txBody>
      </p:sp>
      <p:sp>
        <p:nvSpPr>
          <p:cNvPr id="8" name="Text Placeholder 7">
            <a:extLst>
              <a:ext uri="{FF2B5EF4-FFF2-40B4-BE49-F238E27FC236}">
                <a16:creationId xmlns:a16="http://schemas.microsoft.com/office/drawing/2014/main" id="{7EF356E2-FF1B-4595-9D2B-FDC16C1DB513}"/>
              </a:ext>
            </a:extLst>
          </p:cNvPr>
          <p:cNvSpPr>
            <a:spLocks noGrp="1"/>
          </p:cNvSpPr>
          <p:nvPr>
            <p:ph type="body" sz="quarter" idx="12"/>
          </p:nvPr>
        </p:nvSpPr>
        <p:spPr/>
        <p:txBody>
          <a:bodyPr/>
          <a:lstStyle/>
          <a:p>
            <a:r>
              <a:rPr lang="en-US" dirty="0"/>
              <a:t>May be long…</a:t>
            </a:r>
          </a:p>
        </p:txBody>
      </p:sp>
      <p:sp>
        <p:nvSpPr>
          <p:cNvPr id="4" name="Title 3">
            <a:extLst>
              <a:ext uri="{FF2B5EF4-FFF2-40B4-BE49-F238E27FC236}">
                <a16:creationId xmlns:a16="http://schemas.microsoft.com/office/drawing/2014/main" id="{955F20FB-0B76-436E-9EA2-CED5A484DECE}"/>
              </a:ext>
            </a:extLst>
          </p:cNvPr>
          <p:cNvSpPr>
            <a:spLocks noGrp="1"/>
          </p:cNvSpPr>
          <p:nvPr>
            <p:ph type="ctrTitle"/>
          </p:nvPr>
        </p:nvSpPr>
        <p:spPr/>
        <p:txBody>
          <a:bodyPr/>
          <a:lstStyle/>
          <a:p>
            <a:r>
              <a:rPr lang="en-US" dirty="0"/>
              <a:t>AGENDA </a:t>
            </a:r>
          </a:p>
        </p:txBody>
      </p:sp>
    </p:spTree>
    <p:extLst>
      <p:ext uri="{BB962C8B-B14F-4D97-AF65-F5344CB8AC3E}">
        <p14:creationId xmlns:p14="http://schemas.microsoft.com/office/powerpoint/2010/main" val="1215093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CF4A991D-67B4-4EAD-A3B5-E984F7815E1F}"/>
              </a:ext>
            </a:extLst>
          </p:cNvPr>
          <p:cNvSpPr>
            <a:spLocks noGrp="1"/>
          </p:cNvSpPr>
          <p:nvPr>
            <p:ph type="subTitle" idx="1"/>
          </p:nvPr>
        </p:nvSpPr>
        <p:spPr/>
        <p:txBody>
          <a:bodyPr/>
          <a:lstStyle/>
          <a:p>
            <a:endParaRPr lang="en-US"/>
          </a:p>
        </p:txBody>
      </p:sp>
      <p:sp>
        <p:nvSpPr>
          <p:cNvPr id="6" name="Content Placeholder 5">
            <a:extLst>
              <a:ext uri="{FF2B5EF4-FFF2-40B4-BE49-F238E27FC236}">
                <a16:creationId xmlns:a16="http://schemas.microsoft.com/office/drawing/2014/main" id="{3944D358-AFA6-42CA-B24C-F411017CCE24}"/>
              </a:ext>
            </a:extLst>
          </p:cNvPr>
          <p:cNvSpPr>
            <a:spLocks noGrp="1"/>
          </p:cNvSpPr>
          <p:nvPr>
            <p:ph sz="half" idx="10"/>
          </p:nvPr>
        </p:nvSpPr>
        <p:spPr/>
        <p:txBody>
          <a:bodyPr/>
          <a:lstStyle/>
          <a:p>
            <a:endParaRPr lang="en-US" dirty="0"/>
          </a:p>
        </p:txBody>
      </p:sp>
      <p:sp>
        <p:nvSpPr>
          <p:cNvPr id="7" name="Text Placeholder 6">
            <a:extLst>
              <a:ext uri="{FF2B5EF4-FFF2-40B4-BE49-F238E27FC236}">
                <a16:creationId xmlns:a16="http://schemas.microsoft.com/office/drawing/2014/main" id="{891A1C07-3EBC-4D9F-AB9B-EB68FA6CFCB3}"/>
              </a:ext>
            </a:extLst>
          </p:cNvPr>
          <p:cNvSpPr>
            <a:spLocks noGrp="1"/>
          </p:cNvSpPr>
          <p:nvPr>
            <p:ph type="body" sz="quarter" idx="11"/>
          </p:nvPr>
        </p:nvSpPr>
        <p:spPr/>
        <p:txBody>
          <a:bodyPr/>
          <a:lstStyle/>
          <a:p>
            <a:endParaRPr lang="en-US"/>
          </a:p>
        </p:txBody>
      </p:sp>
      <p:sp>
        <p:nvSpPr>
          <p:cNvPr id="8" name="Text Placeholder 7">
            <a:extLst>
              <a:ext uri="{FF2B5EF4-FFF2-40B4-BE49-F238E27FC236}">
                <a16:creationId xmlns:a16="http://schemas.microsoft.com/office/drawing/2014/main" id="{7EF356E2-FF1B-4595-9D2B-FDC16C1DB513}"/>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955F20FB-0B76-436E-9EA2-CED5A484DECE}"/>
              </a:ext>
            </a:extLst>
          </p:cNvPr>
          <p:cNvSpPr>
            <a:spLocks noGrp="1"/>
          </p:cNvSpPr>
          <p:nvPr>
            <p:ph type="ctrTitle"/>
          </p:nvPr>
        </p:nvSpPr>
        <p:spPr/>
        <p:txBody>
          <a:bodyPr/>
          <a:lstStyle/>
          <a:p>
            <a:r>
              <a:rPr lang="en-US" dirty="0"/>
              <a:t>ICE-BREAKERS</a:t>
            </a:r>
          </a:p>
        </p:txBody>
      </p:sp>
    </p:spTree>
    <p:extLst>
      <p:ext uri="{BB962C8B-B14F-4D97-AF65-F5344CB8AC3E}">
        <p14:creationId xmlns:p14="http://schemas.microsoft.com/office/powerpoint/2010/main" val="1100618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F26B93-E1E3-4D78-A713-5352928C1203}"/>
              </a:ext>
            </a:extLst>
          </p:cNvPr>
          <p:cNvSpPr>
            <a:spLocks noGrp="1"/>
          </p:cNvSpPr>
          <p:nvPr>
            <p:ph type="ctrTitle"/>
          </p:nvPr>
        </p:nvSpPr>
        <p:spPr/>
        <p:txBody>
          <a:bodyPr/>
          <a:lstStyle/>
          <a:p>
            <a:endParaRPr lang="en-US"/>
          </a:p>
        </p:txBody>
      </p:sp>
      <p:sp>
        <p:nvSpPr>
          <p:cNvPr id="8" name="Content Placeholder 7">
            <a:extLst>
              <a:ext uri="{FF2B5EF4-FFF2-40B4-BE49-F238E27FC236}">
                <a16:creationId xmlns:a16="http://schemas.microsoft.com/office/drawing/2014/main" id="{7E60C36E-51A9-4702-A062-8B7562C07E50}"/>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3765551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CF1023C-2977-4B31-97A9-2399543C7B05}"/>
              </a:ext>
            </a:extLst>
          </p:cNvPr>
          <p:cNvSpPr>
            <a:spLocks noGrp="1"/>
          </p:cNvSpPr>
          <p:nvPr>
            <p:ph type="ctrTitle"/>
          </p:nvPr>
        </p:nvSpPr>
        <p:spPr/>
        <p:txBody>
          <a:bodyPr/>
          <a:lstStyle/>
          <a:p>
            <a:r>
              <a:rPr lang="en-US" dirty="0"/>
              <a:t>USG OVERVIEW—WHY USG</a:t>
            </a:r>
          </a:p>
        </p:txBody>
      </p:sp>
      <p:sp>
        <p:nvSpPr>
          <p:cNvPr id="11" name="Content Placeholder 10">
            <a:extLst>
              <a:ext uri="{FF2B5EF4-FFF2-40B4-BE49-F238E27FC236}">
                <a16:creationId xmlns:a16="http://schemas.microsoft.com/office/drawing/2014/main" id="{52ECEB92-57CE-4800-8A9C-E800A844048B}"/>
              </a:ext>
            </a:extLst>
          </p:cNvPr>
          <p:cNvSpPr>
            <a:spLocks noGrp="1"/>
          </p:cNvSpPr>
          <p:nvPr>
            <p:ph sz="half" idx="10"/>
          </p:nvPr>
        </p:nvSpPr>
        <p:spPr>
          <a:xfrm>
            <a:off x="5684981" y="1316183"/>
            <a:ext cx="6172723" cy="4567381"/>
          </a:xfrm>
        </p:spPr>
        <p:txBody>
          <a:bodyPr>
            <a:normAutofit fontScale="92500" lnSpcReduction="10000"/>
          </a:bodyPr>
          <a:lstStyle/>
          <a:p>
            <a:r>
              <a:rPr lang="en-US" dirty="0"/>
              <a:t>“The University of Denver Undergraduate Student Government, in order to accurately represent University of Denver undergraduate students in all matters of student life and academic life, and to promote the general welfare of the University of Denver and its students, faculty, staff, alumni and the greater community associated with the University of Denver, does hereby establish this Constitution.”—USG Constitution</a:t>
            </a:r>
          </a:p>
        </p:txBody>
      </p:sp>
      <p:sp>
        <p:nvSpPr>
          <p:cNvPr id="10" name="Subtitle 9">
            <a:extLst>
              <a:ext uri="{FF2B5EF4-FFF2-40B4-BE49-F238E27FC236}">
                <a16:creationId xmlns:a16="http://schemas.microsoft.com/office/drawing/2014/main" id="{E269938E-FBD4-48EE-973A-93656B1C8B81}"/>
              </a:ext>
            </a:extLst>
          </p:cNvPr>
          <p:cNvSpPr>
            <a:spLocks noGrp="1"/>
          </p:cNvSpPr>
          <p:nvPr>
            <p:ph type="subTitle" idx="1"/>
          </p:nvPr>
        </p:nvSpPr>
        <p:spPr/>
        <p:txBody>
          <a:bodyPr/>
          <a:lstStyle/>
          <a:p>
            <a:r>
              <a:rPr lang="en-US" dirty="0"/>
              <a:t>Represent DU Students</a:t>
            </a:r>
          </a:p>
        </p:txBody>
      </p:sp>
      <p:sp>
        <p:nvSpPr>
          <p:cNvPr id="12" name="Text Placeholder 11">
            <a:extLst>
              <a:ext uri="{FF2B5EF4-FFF2-40B4-BE49-F238E27FC236}">
                <a16:creationId xmlns:a16="http://schemas.microsoft.com/office/drawing/2014/main" id="{2B172A49-379B-4AD8-BC1E-7D00122EFC86}"/>
              </a:ext>
            </a:extLst>
          </p:cNvPr>
          <p:cNvSpPr>
            <a:spLocks noGrp="1"/>
          </p:cNvSpPr>
          <p:nvPr>
            <p:ph type="body" sz="quarter" idx="11"/>
          </p:nvPr>
        </p:nvSpPr>
        <p:spPr/>
        <p:txBody>
          <a:bodyPr/>
          <a:lstStyle/>
          <a:p>
            <a:r>
              <a:rPr lang="en-US" dirty="0"/>
              <a:t>Promote the General Welfare</a:t>
            </a:r>
          </a:p>
        </p:txBody>
      </p:sp>
      <p:sp>
        <p:nvSpPr>
          <p:cNvPr id="13" name="Text Placeholder 12">
            <a:extLst>
              <a:ext uri="{FF2B5EF4-FFF2-40B4-BE49-F238E27FC236}">
                <a16:creationId xmlns:a16="http://schemas.microsoft.com/office/drawing/2014/main" id="{ADF844B7-6C14-4109-B870-5920844B900D}"/>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931941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CF1023C-2977-4B31-97A9-2399543C7B05}"/>
              </a:ext>
            </a:extLst>
          </p:cNvPr>
          <p:cNvSpPr>
            <a:spLocks noGrp="1"/>
          </p:cNvSpPr>
          <p:nvPr>
            <p:ph type="ctrTitle"/>
          </p:nvPr>
        </p:nvSpPr>
        <p:spPr/>
        <p:txBody>
          <a:bodyPr/>
          <a:lstStyle/>
          <a:p>
            <a:r>
              <a:rPr lang="en-US" dirty="0"/>
              <a:t>USG OVERVIEW—WHY USG</a:t>
            </a:r>
          </a:p>
        </p:txBody>
      </p:sp>
      <p:sp>
        <p:nvSpPr>
          <p:cNvPr id="11" name="Content Placeholder 10">
            <a:extLst>
              <a:ext uri="{FF2B5EF4-FFF2-40B4-BE49-F238E27FC236}">
                <a16:creationId xmlns:a16="http://schemas.microsoft.com/office/drawing/2014/main" id="{52ECEB92-57CE-4800-8A9C-E800A844048B}"/>
              </a:ext>
            </a:extLst>
          </p:cNvPr>
          <p:cNvSpPr>
            <a:spLocks noGrp="1"/>
          </p:cNvSpPr>
          <p:nvPr>
            <p:ph sz="half" idx="10"/>
          </p:nvPr>
        </p:nvSpPr>
        <p:spPr>
          <a:xfrm>
            <a:off x="5684981" y="1316183"/>
            <a:ext cx="6172723" cy="4567381"/>
          </a:xfrm>
        </p:spPr>
        <p:txBody>
          <a:bodyPr>
            <a:normAutofit lnSpcReduction="10000"/>
          </a:bodyPr>
          <a:lstStyle/>
          <a:p>
            <a:r>
              <a:rPr lang="en-US" dirty="0"/>
              <a:t> “I (state your name) do solemnly swear that I will knowledgeably and faithfully execute the duties and responsibilities of the office of (office name), that I will abide by the governing documents of the Undergraduate Student Government and that I will work to my fullest abilities to promote the interests and welfare of the students of the University of Denver.” </a:t>
            </a:r>
          </a:p>
        </p:txBody>
      </p:sp>
      <p:sp>
        <p:nvSpPr>
          <p:cNvPr id="10" name="Subtitle 9">
            <a:extLst>
              <a:ext uri="{FF2B5EF4-FFF2-40B4-BE49-F238E27FC236}">
                <a16:creationId xmlns:a16="http://schemas.microsoft.com/office/drawing/2014/main" id="{E269938E-FBD4-48EE-973A-93656B1C8B81}"/>
              </a:ext>
            </a:extLst>
          </p:cNvPr>
          <p:cNvSpPr>
            <a:spLocks noGrp="1"/>
          </p:cNvSpPr>
          <p:nvPr>
            <p:ph type="subTitle" idx="1"/>
          </p:nvPr>
        </p:nvSpPr>
        <p:spPr/>
        <p:txBody>
          <a:bodyPr/>
          <a:lstStyle/>
          <a:p>
            <a:r>
              <a:rPr lang="en-US" dirty="0"/>
              <a:t>Represent DU Students</a:t>
            </a:r>
          </a:p>
        </p:txBody>
      </p:sp>
      <p:sp>
        <p:nvSpPr>
          <p:cNvPr id="12" name="Text Placeholder 11">
            <a:extLst>
              <a:ext uri="{FF2B5EF4-FFF2-40B4-BE49-F238E27FC236}">
                <a16:creationId xmlns:a16="http://schemas.microsoft.com/office/drawing/2014/main" id="{2B172A49-379B-4AD8-BC1E-7D00122EFC86}"/>
              </a:ext>
            </a:extLst>
          </p:cNvPr>
          <p:cNvSpPr>
            <a:spLocks noGrp="1"/>
          </p:cNvSpPr>
          <p:nvPr>
            <p:ph type="body" sz="quarter" idx="11"/>
          </p:nvPr>
        </p:nvSpPr>
        <p:spPr/>
        <p:txBody>
          <a:bodyPr/>
          <a:lstStyle/>
          <a:p>
            <a:r>
              <a:rPr lang="en-US" dirty="0"/>
              <a:t>Promote the General Welfare</a:t>
            </a:r>
          </a:p>
        </p:txBody>
      </p:sp>
      <p:sp>
        <p:nvSpPr>
          <p:cNvPr id="13" name="Text Placeholder 12">
            <a:extLst>
              <a:ext uri="{FF2B5EF4-FFF2-40B4-BE49-F238E27FC236}">
                <a16:creationId xmlns:a16="http://schemas.microsoft.com/office/drawing/2014/main" id="{ADF844B7-6C14-4109-B870-5920844B900D}"/>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540729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07A086-81A1-406E-96BF-475C4CAEB8C4}"/>
              </a:ext>
            </a:extLst>
          </p:cNvPr>
          <p:cNvSpPr>
            <a:spLocks noGrp="1"/>
          </p:cNvSpPr>
          <p:nvPr>
            <p:ph type="ctrTitle"/>
          </p:nvPr>
        </p:nvSpPr>
        <p:spPr/>
        <p:txBody>
          <a:bodyPr/>
          <a:lstStyle/>
          <a:p>
            <a:endParaRPr lang="en-US"/>
          </a:p>
        </p:txBody>
      </p:sp>
      <p:sp>
        <p:nvSpPr>
          <p:cNvPr id="8" name="Content Placeholder 7">
            <a:extLst>
              <a:ext uri="{FF2B5EF4-FFF2-40B4-BE49-F238E27FC236}">
                <a16:creationId xmlns:a16="http://schemas.microsoft.com/office/drawing/2014/main" id="{15F6159B-C2AC-41D1-8E4C-72728EE1F70A}"/>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421353006"/>
      </p:ext>
    </p:extLst>
  </p:cSld>
  <p:clrMapOvr>
    <a:masterClrMapping/>
  </p:clrMapOvr>
</p:sld>
</file>

<file path=ppt/theme/theme1.xml><?xml version="1.0" encoding="utf-8"?>
<a:theme xmlns:a="http://schemas.openxmlformats.org/drawingml/2006/main" name="Office Theme">
  <a:themeElements>
    <a:clrScheme name="DU Daniels">
      <a:dk1>
        <a:srgbClr val="58595B"/>
      </a:dk1>
      <a:lt1>
        <a:sysClr val="window" lastClr="FFFFFF"/>
      </a:lt1>
      <a:dk2>
        <a:srgbClr val="000000"/>
      </a:dk2>
      <a:lt2>
        <a:srgbClr val="CCCCCC"/>
      </a:lt2>
      <a:accent1>
        <a:srgbClr val="8B2332"/>
      </a:accent1>
      <a:accent2>
        <a:srgbClr val="B5A574"/>
      </a:accent2>
      <a:accent3>
        <a:srgbClr val="03687F"/>
      </a:accent3>
      <a:accent4>
        <a:srgbClr val="DF5E1F"/>
      </a:accent4>
      <a:accent5>
        <a:srgbClr val="214186"/>
      </a:accent5>
      <a:accent6>
        <a:srgbClr val="058753"/>
      </a:accent6>
      <a:hlink>
        <a:srgbClr val="88220E"/>
      </a:hlink>
      <a:folHlink>
        <a:srgbClr val="B5A57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5466</TotalTime>
  <Words>552</Words>
  <Application>Microsoft Office PowerPoint</Application>
  <PresentationFormat>Widescreen</PresentationFormat>
  <Paragraphs>97</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Futura PT Book</vt:lpstr>
      <vt:lpstr>Futura PT Light</vt:lpstr>
      <vt:lpstr>Futura PT Medium</vt:lpstr>
      <vt:lpstr>Office Theme</vt:lpstr>
      <vt:lpstr>PowerPoint Presentation</vt:lpstr>
      <vt:lpstr>PowerPoint Presentation</vt:lpstr>
      <vt:lpstr>PowerPoint Presentation</vt:lpstr>
      <vt:lpstr>AGENDA </vt:lpstr>
      <vt:lpstr>ICE-BREAKERS</vt:lpstr>
      <vt:lpstr>PowerPoint Presentation</vt:lpstr>
      <vt:lpstr>USG OVERVIEW—WHY USG</vt:lpstr>
      <vt:lpstr>USG OVERVIEW—WHY USG</vt:lpstr>
      <vt:lpstr>PowerPoint Presentation</vt:lpstr>
      <vt:lpstr>NEW STANDARDS OF USG</vt:lpstr>
      <vt:lpstr>PowerPoint Presentation</vt:lpstr>
      <vt:lpstr>OVERVIEW</vt:lpstr>
      <vt:lpstr>OVERVIEW-EXECUTIVE</vt:lpstr>
      <vt:lpstr>OVERVIEW-JUDICIAL</vt:lpstr>
      <vt:lpstr>EXAMPLE</vt:lpstr>
      <vt:lpstr>EXAMPLE</vt:lpstr>
      <vt:lpstr>EXAMPLE</vt:lpstr>
      <vt:lpstr>EXAMPLE</vt:lpstr>
      <vt:lpstr>EXAMPLE</vt:lpstr>
      <vt:lpstr>EXAMPLE</vt:lpstr>
      <vt:lpstr>ACTIONS TO TAKE</vt:lpstr>
      <vt:lpstr>LUNCH</vt:lpstr>
      <vt:lpstr>PowerPoint Presentation</vt:lpstr>
      <vt:lpstr>PowerPoint Presentation</vt:lpstr>
      <vt:lpstr>PowerPoint Presentation</vt:lpstr>
      <vt:lpstr>PowerPoint Presentation</vt:lpstr>
      <vt:lpstr>ICE-BREAKER (PART 1)</vt:lpstr>
      <vt:lpstr>ICE-BREAKER (PART 2)</vt:lpstr>
      <vt:lpstr>ICE-BREAKER (PART 3)</vt:lpstr>
      <vt:lpstr>ICE-BREAKER (PART 4)</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JohnXPS8700</dc:creator>
  <cp:lastModifiedBy>Keanan Anderson</cp:lastModifiedBy>
  <cp:revision>10</cp:revision>
  <dcterms:created xsi:type="dcterms:W3CDTF">2019-10-14T22:33:23Z</dcterms:created>
  <dcterms:modified xsi:type="dcterms:W3CDTF">2021-09-18T03:59:01Z</dcterms:modified>
</cp:coreProperties>
</file>